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6" r:id="rId5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31E43"/>
    <a:srgbClr val="00A6CE"/>
    <a:srgbClr val="CDDB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F09A8E4-8169-4C63-B8D5-51144B3BAFAD}" v="37" dt="2025-12-16T15:23:59.69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108" y="117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 Eames" userId="f348425b-d693-4f2e-a8e4-98cbef0cbb8f" providerId="ADAL" clId="{789D50C8-9523-4BC2-9960-C9972033CB0D}"/>
    <pc:docChg chg="undo custSel modSld">
      <pc:chgData name="A Eames" userId="f348425b-d693-4f2e-a8e4-98cbef0cbb8f" providerId="ADAL" clId="{789D50C8-9523-4BC2-9960-C9972033CB0D}" dt="2025-12-16T15:36:56.895" v="5443" actId="1035"/>
      <pc:docMkLst>
        <pc:docMk/>
      </pc:docMkLst>
      <pc:sldChg chg="addSp delSp modSp mod">
        <pc:chgData name="A Eames" userId="f348425b-d693-4f2e-a8e4-98cbef0cbb8f" providerId="ADAL" clId="{789D50C8-9523-4BC2-9960-C9972033CB0D}" dt="2025-12-16T15:36:56.895" v="5443" actId="1035"/>
        <pc:sldMkLst>
          <pc:docMk/>
          <pc:sldMk cId="890630661" sldId="256"/>
        </pc:sldMkLst>
        <pc:spChg chg="mod">
          <ac:chgData name="A Eames" userId="f348425b-d693-4f2e-a8e4-98cbef0cbb8f" providerId="ADAL" clId="{789D50C8-9523-4BC2-9960-C9972033CB0D}" dt="2025-12-16T15:29:21.245" v="4789" actId="1036"/>
          <ac:spMkLst>
            <pc:docMk/>
            <pc:sldMk cId="890630661" sldId="256"/>
            <ac:spMk id="2" creationId="{0F178DD9-8049-49AC-BA0B-71CDEBBCDC1A}"/>
          </ac:spMkLst>
        </pc:spChg>
        <pc:spChg chg="add mod">
          <ac:chgData name="A Eames" userId="f348425b-d693-4f2e-a8e4-98cbef0cbb8f" providerId="ADAL" clId="{789D50C8-9523-4BC2-9960-C9972033CB0D}" dt="2025-12-16T10:33:08.139" v="2025" actId="1076"/>
          <ac:spMkLst>
            <pc:docMk/>
            <pc:sldMk cId="890630661" sldId="256"/>
            <ac:spMk id="3" creationId="{66E1EFC7-D7AD-70EA-5E16-F38CBFB3F3AE}"/>
          </ac:spMkLst>
        </pc:spChg>
        <pc:spChg chg="mod">
          <ac:chgData name="A Eames" userId="f348425b-d693-4f2e-a8e4-98cbef0cbb8f" providerId="ADAL" clId="{789D50C8-9523-4BC2-9960-C9972033CB0D}" dt="2025-12-16T15:36:56.895" v="5443" actId="1035"/>
          <ac:spMkLst>
            <pc:docMk/>
            <pc:sldMk cId="890630661" sldId="256"/>
            <ac:spMk id="4" creationId="{00000000-0000-0000-0000-000000000000}"/>
          </ac:spMkLst>
        </pc:spChg>
        <pc:spChg chg="add mod">
          <ac:chgData name="A Eames" userId="f348425b-d693-4f2e-a8e4-98cbef0cbb8f" providerId="ADAL" clId="{789D50C8-9523-4BC2-9960-C9972033CB0D}" dt="2025-12-16T15:33:34.473" v="5162" actId="1036"/>
          <ac:spMkLst>
            <pc:docMk/>
            <pc:sldMk cId="890630661" sldId="256"/>
            <ac:spMk id="6" creationId="{5A5661A7-A04F-7B15-EDFC-9F8D0A7A70E3}"/>
          </ac:spMkLst>
        </pc:spChg>
        <pc:spChg chg="add mod">
          <ac:chgData name="A Eames" userId="f348425b-d693-4f2e-a8e4-98cbef0cbb8f" providerId="ADAL" clId="{789D50C8-9523-4BC2-9960-C9972033CB0D}" dt="2025-12-16T15:33:32.025" v="5161" actId="1036"/>
          <ac:spMkLst>
            <pc:docMk/>
            <pc:sldMk cId="890630661" sldId="256"/>
            <ac:spMk id="7" creationId="{A0621864-93D6-ACF0-E455-4DB762A38293}"/>
          </ac:spMkLst>
        </pc:spChg>
        <pc:spChg chg="add mod">
          <ac:chgData name="A Eames" userId="f348425b-d693-4f2e-a8e4-98cbef0cbb8f" providerId="ADAL" clId="{789D50C8-9523-4BC2-9960-C9972033CB0D}" dt="2025-12-16T15:30:21.835" v="4856" actId="1035"/>
          <ac:spMkLst>
            <pc:docMk/>
            <pc:sldMk cId="890630661" sldId="256"/>
            <ac:spMk id="8" creationId="{D99013E0-4C85-0ED4-BE12-F7E8DF5297EC}"/>
          </ac:spMkLst>
        </pc:spChg>
        <pc:spChg chg="add mod">
          <ac:chgData name="A Eames" userId="f348425b-d693-4f2e-a8e4-98cbef0cbb8f" providerId="ADAL" clId="{789D50C8-9523-4BC2-9960-C9972033CB0D}" dt="2025-12-16T15:29:21.245" v="4789" actId="1036"/>
          <ac:spMkLst>
            <pc:docMk/>
            <pc:sldMk cId="890630661" sldId="256"/>
            <ac:spMk id="9" creationId="{E36E6A4B-1AF1-06D2-2CB3-DA7C96D93009}"/>
          </ac:spMkLst>
        </pc:spChg>
        <pc:spChg chg="add mod">
          <ac:chgData name="A Eames" userId="f348425b-d693-4f2e-a8e4-98cbef0cbb8f" providerId="ADAL" clId="{789D50C8-9523-4BC2-9960-C9972033CB0D}" dt="2025-12-16T15:32:32.425" v="5081" actId="1036"/>
          <ac:spMkLst>
            <pc:docMk/>
            <pc:sldMk cId="890630661" sldId="256"/>
            <ac:spMk id="10" creationId="{95FD2D54-0A5F-03B9-E635-3070F35549CA}"/>
          </ac:spMkLst>
        </pc:spChg>
        <pc:spChg chg="add mod">
          <ac:chgData name="A Eames" userId="f348425b-d693-4f2e-a8e4-98cbef0cbb8f" providerId="ADAL" clId="{789D50C8-9523-4BC2-9960-C9972033CB0D}" dt="2025-12-16T15:32:35.222" v="5091" actId="1036"/>
          <ac:spMkLst>
            <pc:docMk/>
            <pc:sldMk cId="890630661" sldId="256"/>
            <ac:spMk id="11" creationId="{8FF352A3-4FA0-1C94-6538-5592F2C3C1D3}"/>
          </ac:spMkLst>
        </pc:spChg>
        <pc:spChg chg="add mod">
          <ac:chgData name="A Eames" userId="f348425b-d693-4f2e-a8e4-98cbef0cbb8f" providerId="ADAL" clId="{789D50C8-9523-4BC2-9960-C9972033CB0D}" dt="2025-12-16T15:33:10.006" v="5152" actId="1036"/>
          <ac:spMkLst>
            <pc:docMk/>
            <pc:sldMk cId="890630661" sldId="256"/>
            <ac:spMk id="13" creationId="{F7D582B8-47C5-D745-5E6F-D50F49A4F81E}"/>
          </ac:spMkLst>
        </pc:spChg>
        <pc:spChg chg="add mod">
          <ac:chgData name="A Eames" userId="f348425b-d693-4f2e-a8e4-98cbef0cbb8f" providerId="ADAL" clId="{789D50C8-9523-4BC2-9960-C9972033CB0D}" dt="2025-12-16T15:33:13.491" v="5153" actId="1036"/>
          <ac:spMkLst>
            <pc:docMk/>
            <pc:sldMk cId="890630661" sldId="256"/>
            <ac:spMk id="14" creationId="{BF88A681-4DF3-B3CB-F896-117DF5BB4161}"/>
          </ac:spMkLst>
        </pc:spChg>
        <pc:spChg chg="add mod">
          <ac:chgData name="A Eames" userId="f348425b-d693-4f2e-a8e4-98cbef0cbb8f" providerId="ADAL" clId="{789D50C8-9523-4BC2-9960-C9972033CB0D}" dt="2025-12-16T15:35:00.543" v="5305" actId="1036"/>
          <ac:spMkLst>
            <pc:docMk/>
            <pc:sldMk cId="890630661" sldId="256"/>
            <ac:spMk id="15" creationId="{58B367DD-4D03-4EA7-E1F9-FD4DABFD70EA}"/>
          </ac:spMkLst>
        </pc:spChg>
        <pc:spChg chg="mod">
          <ac:chgData name="A Eames" userId="f348425b-d693-4f2e-a8e4-98cbef0cbb8f" providerId="ADAL" clId="{789D50C8-9523-4BC2-9960-C9972033CB0D}" dt="2025-12-16T15:33:24.164" v="5154" actId="255"/>
          <ac:spMkLst>
            <pc:docMk/>
            <pc:sldMk cId="890630661" sldId="256"/>
            <ac:spMk id="16" creationId="{2C84BBE1-8456-423D-9A1D-748C68069D26}"/>
          </ac:spMkLst>
        </pc:spChg>
        <pc:spChg chg="add mod">
          <ac:chgData name="A Eames" userId="f348425b-d693-4f2e-a8e4-98cbef0cbb8f" providerId="ADAL" clId="{789D50C8-9523-4BC2-9960-C9972033CB0D}" dt="2025-12-16T15:30:33.606" v="4872" actId="1035"/>
          <ac:spMkLst>
            <pc:docMk/>
            <pc:sldMk cId="890630661" sldId="256"/>
            <ac:spMk id="17" creationId="{7E435462-C21E-8D09-4FE6-F7B9CF194850}"/>
          </ac:spMkLst>
        </pc:spChg>
        <pc:spChg chg="add mod">
          <ac:chgData name="A Eames" userId="f348425b-d693-4f2e-a8e4-98cbef0cbb8f" providerId="ADAL" clId="{789D50C8-9523-4BC2-9960-C9972033CB0D}" dt="2025-12-16T15:30:48.874" v="4900" actId="1036"/>
          <ac:spMkLst>
            <pc:docMk/>
            <pc:sldMk cId="890630661" sldId="256"/>
            <ac:spMk id="18" creationId="{075B8F03-9E86-8E20-1405-8775099D6AA3}"/>
          </ac:spMkLst>
        </pc:spChg>
        <pc:spChg chg="add mod">
          <ac:chgData name="A Eames" userId="f348425b-d693-4f2e-a8e4-98cbef0cbb8f" providerId="ADAL" clId="{789D50C8-9523-4BC2-9960-C9972033CB0D}" dt="2025-12-16T15:30:53.155" v="4913" actId="1036"/>
          <ac:spMkLst>
            <pc:docMk/>
            <pc:sldMk cId="890630661" sldId="256"/>
            <ac:spMk id="19" creationId="{96F8E1E9-CD81-0BEF-CAC5-52F4DEEEA64C}"/>
          </ac:spMkLst>
        </pc:spChg>
        <pc:spChg chg="add mod">
          <ac:chgData name="A Eames" userId="f348425b-d693-4f2e-a8e4-98cbef0cbb8f" providerId="ADAL" clId="{789D50C8-9523-4BC2-9960-C9972033CB0D}" dt="2025-12-16T15:34:02.902" v="5186" actId="1035"/>
          <ac:spMkLst>
            <pc:docMk/>
            <pc:sldMk cId="890630661" sldId="256"/>
            <ac:spMk id="20" creationId="{59F71D87-30BD-B5A7-5DE0-15362B0CAEEC}"/>
          </ac:spMkLst>
        </pc:spChg>
        <pc:spChg chg="add mod">
          <ac:chgData name="A Eames" userId="f348425b-d693-4f2e-a8e4-98cbef0cbb8f" providerId="ADAL" clId="{789D50C8-9523-4BC2-9960-C9972033CB0D}" dt="2025-12-16T15:31:01.202" v="4931" actId="1036"/>
          <ac:spMkLst>
            <pc:docMk/>
            <pc:sldMk cId="890630661" sldId="256"/>
            <ac:spMk id="21" creationId="{B9947952-DEDF-878D-4582-BEDF60141439}"/>
          </ac:spMkLst>
        </pc:spChg>
        <pc:spChg chg="mod">
          <ac:chgData name="A Eames" userId="f348425b-d693-4f2e-a8e4-98cbef0cbb8f" providerId="ADAL" clId="{789D50C8-9523-4BC2-9960-C9972033CB0D}" dt="2025-12-16T15:28:11.739" v="4708" actId="1036"/>
          <ac:spMkLst>
            <pc:docMk/>
            <pc:sldMk cId="890630661" sldId="256"/>
            <ac:spMk id="22" creationId="{07602441-9ECD-475B-9FC7-32296EE89054}"/>
          </ac:spMkLst>
        </pc:spChg>
        <pc:spChg chg="add mod">
          <ac:chgData name="A Eames" userId="f348425b-d693-4f2e-a8e4-98cbef0cbb8f" providerId="ADAL" clId="{789D50C8-9523-4BC2-9960-C9972033CB0D}" dt="2025-12-16T15:31:04.671" v="4943" actId="1036"/>
          <ac:spMkLst>
            <pc:docMk/>
            <pc:sldMk cId="890630661" sldId="256"/>
            <ac:spMk id="23" creationId="{F38A2F2F-4118-3B9D-71E3-3DD270D5CC0D}"/>
          </ac:spMkLst>
        </pc:spChg>
        <pc:spChg chg="add mod">
          <ac:chgData name="A Eames" userId="f348425b-d693-4f2e-a8e4-98cbef0cbb8f" providerId="ADAL" clId="{789D50C8-9523-4BC2-9960-C9972033CB0D}" dt="2025-12-16T15:31:08.467" v="4960" actId="1035"/>
          <ac:spMkLst>
            <pc:docMk/>
            <pc:sldMk cId="890630661" sldId="256"/>
            <ac:spMk id="24" creationId="{40CF07D2-2FC5-F558-BAC8-9ABC3C4C7A79}"/>
          </ac:spMkLst>
        </pc:spChg>
        <pc:spChg chg="add del mod">
          <ac:chgData name="A Eames" userId="f348425b-d693-4f2e-a8e4-98cbef0cbb8f" providerId="ADAL" clId="{789D50C8-9523-4BC2-9960-C9972033CB0D}" dt="2025-12-16T15:24:17.257" v="4414" actId="1036"/>
          <ac:spMkLst>
            <pc:docMk/>
            <pc:sldMk cId="890630661" sldId="256"/>
            <ac:spMk id="25" creationId="{54D60F0B-2DAF-467F-BAFC-6BAA9F080507}"/>
          </ac:spMkLst>
        </pc:spChg>
        <pc:spChg chg="add mod">
          <ac:chgData name="A Eames" userId="f348425b-d693-4f2e-a8e4-98cbef0cbb8f" providerId="ADAL" clId="{789D50C8-9523-4BC2-9960-C9972033CB0D}" dt="2025-12-16T15:31:16.142" v="4973" actId="1036"/>
          <ac:spMkLst>
            <pc:docMk/>
            <pc:sldMk cId="890630661" sldId="256"/>
            <ac:spMk id="26" creationId="{C92247BE-0950-1B2C-D5C5-51B75D70CCE8}"/>
          </ac:spMkLst>
        </pc:spChg>
        <pc:spChg chg="add mod">
          <ac:chgData name="A Eames" userId="f348425b-d693-4f2e-a8e4-98cbef0cbb8f" providerId="ADAL" clId="{789D50C8-9523-4BC2-9960-C9972033CB0D}" dt="2025-12-16T15:29:21.245" v="4789" actId="1036"/>
          <ac:spMkLst>
            <pc:docMk/>
            <pc:sldMk cId="890630661" sldId="256"/>
            <ac:spMk id="27" creationId="{EAE05104-E804-0AE3-D67B-E5EBB44560A3}"/>
          </ac:spMkLst>
        </pc:spChg>
        <pc:spChg chg="mod">
          <ac:chgData name="A Eames" userId="f348425b-d693-4f2e-a8e4-98cbef0cbb8f" providerId="ADAL" clId="{789D50C8-9523-4BC2-9960-C9972033CB0D}" dt="2025-12-16T15:35:15.747" v="5310" actId="1038"/>
          <ac:spMkLst>
            <pc:docMk/>
            <pc:sldMk cId="890630661" sldId="256"/>
            <ac:spMk id="28" creationId="{7977BE83-B2CE-43FD-866D-B4A971578134}"/>
          </ac:spMkLst>
        </pc:spChg>
        <pc:spChg chg="add mod">
          <ac:chgData name="A Eames" userId="f348425b-d693-4f2e-a8e4-98cbef0cbb8f" providerId="ADAL" clId="{789D50C8-9523-4BC2-9960-C9972033CB0D}" dt="2025-12-16T15:31:19.548" v="4984" actId="1036"/>
          <ac:spMkLst>
            <pc:docMk/>
            <pc:sldMk cId="890630661" sldId="256"/>
            <ac:spMk id="29" creationId="{43325B0E-3483-9BB3-8B71-B10CD6363A97}"/>
          </ac:spMkLst>
        </pc:spChg>
        <pc:spChg chg="add mod">
          <ac:chgData name="A Eames" userId="f348425b-d693-4f2e-a8e4-98cbef0cbb8f" providerId="ADAL" clId="{789D50C8-9523-4BC2-9960-C9972033CB0D}" dt="2025-12-16T15:33:57.433" v="5178" actId="1036"/>
          <ac:spMkLst>
            <pc:docMk/>
            <pc:sldMk cId="890630661" sldId="256"/>
            <ac:spMk id="30" creationId="{04D1D1A4-D071-E92C-698B-4B7431CCEC62}"/>
          </ac:spMkLst>
        </pc:spChg>
        <pc:spChg chg="add mod">
          <ac:chgData name="A Eames" userId="f348425b-d693-4f2e-a8e4-98cbef0cbb8f" providerId="ADAL" clId="{789D50C8-9523-4BC2-9960-C9972033CB0D}" dt="2025-12-16T11:27:31.152" v="3590" actId="1035"/>
          <ac:spMkLst>
            <pc:docMk/>
            <pc:sldMk cId="890630661" sldId="256"/>
            <ac:spMk id="31" creationId="{B70F66E9-3EC8-C5EE-3253-036E0A59A59E}"/>
          </ac:spMkLst>
        </pc:spChg>
        <pc:spChg chg="mod">
          <ac:chgData name="A Eames" userId="f348425b-d693-4f2e-a8e4-98cbef0cbb8f" providerId="ADAL" clId="{789D50C8-9523-4BC2-9960-C9972033CB0D}" dt="2025-12-16T15:30:08.696" v="4845" actId="115"/>
          <ac:spMkLst>
            <pc:docMk/>
            <pc:sldMk cId="890630661" sldId="256"/>
            <ac:spMk id="35" creationId="{6B0CF80B-9BE7-420F-9E40-A1332A619D19}"/>
          </ac:spMkLst>
        </pc:spChg>
        <pc:spChg chg="add mod">
          <ac:chgData name="A Eames" userId="f348425b-d693-4f2e-a8e4-98cbef0cbb8f" providerId="ADAL" clId="{789D50C8-9523-4BC2-9960-C9972033CB0D}" dt="2025-12-16T15:21:43.042" v="4271" actId="1038"/>
          <ac:spMkLst>
            <pc:docMk/>
            <pc:sldMk cId="890630661" sldId="256"/>
            <ac:spMk id="36" creationId="{62911300-544C-47E3-476D-0B4E89BD3A1F}"/>
          </ac:spMkLst>
        </pc:spChg>
        <pc:spChg chg="add mod">
          <ac:chgData name="A Eames" userId="f348425b-d693-4f2e-a8e4-98cbef0cbb8f" providerId="ADAL" clId="{789D50C8-9523-4BC2-9960-C9972033CB0D}" dt="2025-12-16T11:28:09.404" v="3682" actId="1038"/>
          <ac:spMkLst>
            <pc:docMk/>
            <pc:sldMk cId="890630661" sldId="256"/>
            <ac:spMk id="37" creationId="{DF0A74F2-7F73-2A13-58B2-76E6EA4B720B}"/>
          </ac:spMkLst>
        </pc:spChg>
        <pc:spChg chg="add mod">
          <ac:chgData name="A Eames" userId="f348425b-d693-4f2e-a8e4-98cbef0cbb8f" providerId="ADAL" clId="{789D50C8-9523-4BC2-9960-C9972033CB0D}" dt="2025-12-16T15:21:25.319" v="4244" actId="1038"/>
          <ac:spMkLst>
            <pc:docMk/>
            <pc:sldMk cId="890630661" sldId="256"/>
            <ac:spMk id="38" creationId="{176984E4-74F0-55AE-BFA0-C101831F5059}"/>
          </ac:spMkLst>
        </pc:spChg>
        <pc:spChg chg="add mod">
          <ac:chgData name="A Eames" userId="f348425b-d693-4f2e-a8e4-98cbef0cbb8f" providerId="ADAL" clId="{789D50C8-9523-4BC2-9960-C9972033CB0D}" dt="2025-12-16T15:32:14.446" v="5053" actId="1037"/>
          <ac:spMkLst>
            <pc:docMk/>
            <pc:sldMk cId="890630661" sldId="256"/>
            <ac:spMk id="39" creationId="{660035A9-5A98-62B8-3737-B3F81EEB9E18}"/>
          </ac:spMkLst>
        </pc:spChg>
        <pc:spChg chg="add mod">
          <ac:chgData name="A Eames" userId="f348425b-d693-4f2e-a8e4-98cbef0cbb8f" providerId="ADAL" clId="{789D50C8-9523-4BC2-9960-C9972033CB0D}" dt="2025-12-16T15:32:14.446" v="5053" actId="1037"/>
          <ac:spMkLst>
            <pc:docMk/>
            <pc:sldMk cId="890630661" sldId="256"/>
            <ac:spMk id="40" creationId="{C03D9F1B-714C-2EC4-3F41-3E3CF2A535C7}"/>
          </ac:spMkLst>
        </pc:spChg>
        <pc:spChg chg="add mod">
          <ac:chgData name="A Eames" userId="f348425b-d693-4f2e-a8e4-98cbef0cbb8f" providerId="ADAL" clId="{789D50C8-9523-4BC2-9960-C9972033CB0D}" dt="2025-12-16T15:32:14.446" v="5053" actId="1037"/>
          <ac:spMkLst>
            <pc:docMk/>
            <pc:sldMk cId="890630661" sldId="256"/>
            <ac:spMk id="41" creationId="{F9891F5A-3222-38D2-7848-A6B74AFAA640}"/>
          </ac:spMkLst>
        </pc:spChg>
        <pc:spChg chg="add mod">
          <ac:chgData name="A Eames" userId="f348425b-d693-4f2e-a8e4-98cbef0cbb8f" providerId="ADAL" clId="{789D50C8-9523-4BC2-9960-C9972033CB0D}" dt="2025-12-16T15:34:29.362" v="5231" actId="1036"/>
          <ac:spMkLst>
            <pc:docMk/>
            <pc:sldMk cId="890630661" sldId="256"/>
            <ac:spMk id="42" creationId="{BD45466F-3C6B-6C7C-54EB-2F09C35A45C4}"/>
          </ac:spMkLst>
        </pc:spChg>
        <pc:spChg chg="mod">
          <ac:chgData name="A Eames" userId="f348425b-d693-4f2e-a8e4-98cbef0cbb8f" providerId="ADAL" clId="{789D50C8-9523-4BC2-9960-C9972033CB0D}" dt="2025-12-16T15:34:26.829" v="5221" actId="1035"/>
          <ac:spMkLst>
            <pc:docMk/>
            <pc:sldMk cId="890630661" sldId="256"/>
            <ac:spMk id="43" creationId="{EAA03B60-E958-4955-9B30-C3FEFF9355C7}"/>
          </ac:spMkLst>
        </pc:spChg>
        <pc:spChg chg="mod">
          <ac:chgData name="A Eames" userId="f348425b-d693-4f2e-a8e4-98cbef0cbb8f" providerId="ADAL" clId="{789D50C8-9523-4BC2-9960-C9972033CB0D}" dt="2025-12-16T15:34:44.539" v="5273" actId="1035"/>
          <ac:spMkLst>
            <pc:docMk/>
            <pc:sldMk cId="890630661" sldId="256"/>
            <ac:spMk id="44" creationId="{E7AC849C-8882-4447-BA9D-B2399EE4C203}"/>
          </ac:spMkLst>
        </pc:spChg>
        <pc:spChg chg="mod">
          <ac:chgData name="A Eames" userId="f348425b-d693-4f2e-a8e4-98cbef0cbb8f" providerId="ADAL" clId="{789D50C8-9523-4BC2-9960-C9972033CB0D}" dt="2025-12-16T15:33:57.433" v="5178" actId="1036"/>
          <ac:spMkLst>
            <pc:docMk/>
            <pc:sldMk cId="890630661" sldId="256"/>
            <ac:spMk id="51" creationId="{7B3C6095-1F14-47AC-907B-4C477A63CC41}"/>
          </ac:spMkLst>
        </pc:spChg>
        <pc:spChg chg="add mod">
          <ac:chgData name="A Eames" userId="f348425b-d693-4f2e-a8e4-98cbef0cbb8f" providerId="ADAL" clId="{789D50C8-9523-4BC2-9960-C9972033CB0D}" dt="2025-12-16T15:35:41.635" v="5403" actId="1036"/>
          <ac:spMkLst>
            <pc:docMk/>
            <pc:sldMk cId="890630661" sldId="256"/>
            <ac:spMk id="52" creationId="{737BC151-326A-CCB4-1DDC-8E49491A6BD8}"/>
          </ac:spMkLst>
        </pc:spChg>
        <pc:spChg chg="mod">
          <ac:chgData name="A Eames" userId="f348425b-d693-4f2e-a8e4-98cbef0cbb8f" providerId="ADAL" clId="{789D50C8-9523-4BC2-9960-C9972033CB0D}" dt="2025-12-16T11:27:31.152" v="3590" actId="1035"/>
          <ac:spMkLst>
            <pc:docMk/>
            <pc:sldMk cId="890630661" sldId="256"/>
            <ac:spMk id="53" creationId="{D60A47B2-7F87-41BC-A3E5-9AC9DC815221}"/>
          </ac:spMkLst>
        </pc:spChg>
        <pc:spChg chg="mod">
          <ac:chgData name="A Eames" userId="f348425b-d693-4f2e-a8e4-98cbef0cbb8f" providerId="ADAL" clId="{789D50C8-9523-4BC2-9960-C9972033CB0D}" dt="2025-12-16T11:28:27.172" v="3701" actId="20577"/>
          <ac:spMkLst>
            <pc:docMk/>
            <pc:sldMk cId="890630661" sldId="256"/>
            <ac:spMk id="54" creationId="{F36989F7-6B8C-453A-8736-33CA41244878}"/>
          </ac:spMkLst>
        </pc:spChg>
        <pc:spChg chg="mod">
          <ac:chgData name="A Eames" userId="f348425b-d693-4f2e-a8e4-98cbef0cbb8f" providerId="ADAL" clId="{789D50C8-9523-4BC2-9960-C9972033CB0D}" dt="2025-12-16T15:32:14.446" v="5053" actId="1037"/>
          <ac:spMkLst>
            <pc:docMk/>
            <pc:sldMk cId="890630661" sldId="256"/>
            <ac:spMk id="55" creationId="{8C6D8A39-C133-4027-8180-D36E8312C661}"/>
          </ac:spMkLst>
        </pc:spChg>
        <pc:spChg chg="mod">
          <ac:chgData name="A Eames" userId="f348425b-d693-4f2e-a8e4-98cbef0cbb8f" providerId="ADAL" clId="{789D50C8-9523-4BC2-9960-C9972033CB0D}" dt="2025-12-16T11:18:17.922" v="2856" actId="1036"/>
          <ac:spMkLst>
            <pc:docMk/>
            <pc:sldMk cId="890630661" sldId="256"/>
            <ac:spMk id="57" creationId="{1D78192F-88F7-49CE-838B-9B1A6912B13E}"/>
          </ac:spMkLst>
        </pc:spChg>
        <pc:spChg chg="mod">
          <ac:chgData name="A Eames" userId="f348425b-d693-4f2e-a8e4-98cbef0cbb8f" providerId="ADAL" clId="{789D50C8-9523-4BC2-9960-C9972033CB0D}" dt="2025-12-16T15:30:29.057" v="4869" actId="20577"/>
          <ac:spMkLst>
            <pc:docMk/>
            <pc:sldMk cId="890630661" sldId="256"/>
            <ac:spMk id="58" creationId="{6BCE84CB-83BA-4C45-92B6-6F077EFD7CC5}"/>
          </ac:spMkLst>
        </pc:spChg>
        <pc:spChg chg="mod">
          <ac:chgData name="A Eames" userId="f348425b-d693-4f2e-a8e4-98cbef0cbb8f" providerId="ADAL" clId="{789D50C8-9523-4BC2-9960-C9972033CB0D}" dt="2025-12-16T10:18:23.498" v="608" actId="20577"/>
          <ac:spMkLst>
            <pc:docMk/>
            <pc:sldMk cId="890630661" sldId="256"/>
            <ac:spMk id="60" creationId="{30A9EEA0-C313-4BF5-A5A2-7A6D055C2A5F}"/>
          </ac:spMkLst>
        </pc:spChg>
        <pc:spChg chg="mod">
          <ac:chgData name="A Eames" userId="f348425b-d693-4f2e-a8e4-98cbef0cbb8f" providerId="ADAL" clId="{789D50C8-9523-4BC2-9960-C9972033CB0D}" dt="2025-12-16T10:19:23.376" v="742" actId="20577"/>
          <ac:spMkLst>
            <pc:docMk/>
            <pc:sldMk cId="890630661" sldId="256"/>
            <ac:spMk id="62" creationId="{A4EE146C-90E9-4E19-828A-5A92AB9AA1BB}"/>
          </ac:spMkLst>
        </pc:spChg>
        <pc:spChg chg="mod">
          <ac:chgData name="A Eames" userId="f348425b-d693-4f2e-a8e4-98cbef0cbb8f" providerId="ADAL" clId="{789D50C8-9523-4BC2-9960-C9972033CB0D}" dt="2025-12-16T15:26:02.638" v="4537" actId="1037"/>
          <ac:spMkLst>
            <pc:docMk/>
            <pc:sldMk cId="890630661" sldId="256"/>
            <ac:spMk id="63" creationId="{B02A3E16-DD71-4E52-8989-E56736BBC572}"/>
          </ac:spMkLst>
        </pc:spChg>
        <pc:spChg chg="mod">
          <ac:chgData name="A Eames" userId="f348425b-d693-4f2e-a8e4-98cbef0cbb8f" providerId="ADAL" clId="{789D50C8-9523-4BC2-9960-C9972033CB0D}" dt="2025-12-16T15:32:28.362" v="5069" actId="1035"/>
          <ac:spMkLst>
            <pc:docMk/>
            <pc:sldMk cId="890630661" sldId="256"/>
            <ac:spMk id="65" creationId="{51403F8D-3F9F-4758-90A5-B7F331AF43BF}"/>
          </ac:spMkLst>
        </pc:spChg>
        <pc:spChg chg="mod">
          <ac:chgData name="A Eames" userId="f348425b-d693-4f2e-a8e4-98cbef0cbb8f" providerId="ADAL" clId="{789D50C8-9523-4BC2-9960-C9972033CB0D}" dt="2025-12-16T15:28:11.739" v="4708" actId="1036"/>
          <ac:spMkLst>
            <pc:docMk/>
            <pc:sldMk cId="890630661" sldId="256"/>
            <ac:spMk id="66" creationId="{88212EF8-ED13-4DE5-84C5-DE68F969B031}"/>
          </ac:spMkLst>
        </pc:spChg>
        <pc:spChg chg="mod">
          <ac:chgData name="A Eames" userId="f348425b-d693-4f2e-a8e4-98cbef0cbb8f" providerId="ADAL" clId="{789D50C8-9523-4BC2-9960-C9972033CB0D}" dt="2025-12-16T15:33:00.053" v="5129" actId="1037"/>
          <ac:spMkLst>
            <pc:docMk/>
            <pc:sldMk cId="890630661" sldId="256"/>
            <ac:spMk id="67" creationId="{5A64CC5A-9933-439C-905C-95ECFCA29683}"/>
          </ac:spMkLst>
        </pc:spChg>
        <pc:spChg chg="add mod">
          <ac:chgData name="A Eames" userId="f348425b-d693-4f2e-a8e4-98cbef0cbb8f" providerId="ADAL" clId="{789D50C8-9523-4BC2-9960-C9972033CB0D}" dt="2025-12-16T15:35:32.916" v="5370" actId="1035"/>
          <ac:spMkLst>
            <pc:docMk/>
            <pc:sldMk cId="890630661" sldId="256"/>
            <ac:spMk id="68" creationId="{C6AC576E-5700-2C02-DADE-05BB40CABC52}"/>
          </ac:spMkLst>
        </pc:spChg>
        <pc:spChg chg="mod">
          <ac:chgData name="A Eames" userId="f348425b-d693-4f2e-a8e4-98cbef0cbb8f" providerId="ADAL" clId="{789D50C8-9523-4BC2-9960-C9972033CB0D}" dt="2025-12-16T15:28:24.743" v="4777" actId="1036"/>
          <ac:spMkLst>
            <pc:docMk/>
            <pc:sldMk cId="890630661" sldId="256"/>
            <ac:spMk id="69" creationId="{D5935FBB-160F-448C-B96C-2BB5D1FE54BE}"/>
          </ac:spMkLst>
        </pc:spChg>
        <pc:spChg chg="add mod">
          <ac:chgData name="A Eames" userId="f348425b-d693-4f2e-a8e4-98cbef0cbb8f" providerId="ADAL" clId="{789D50C8-9523-4BC2-9960-C9972033CB0D}" dt="2025-12-16T15:35:37.479" v="5387" actId="1035"/>
          <ac:spMkLst>
            <pc:docMk/>
            <pc:sldMk cId="890630661" sldId="256"/>
            <ac:spMk id="70" creationId="{CC9940FB-89B7-059A-A459-95DA9628A0EA}"/>
          </ac:spMkLst>
        </pc:spChg>
        <pc:spChg chg="add mod">
          <ac:chgData name="A Eames" userId="f348425b-d693-4f2e-a8e4-98cbef0cbb8f" providerId="ADAL" clId="{789D50C8-9523-4BC2-9960-C9972033CB0D}" dt="2025-12-16T15:34:49.713" v="5291" actId="1038"/>
          <ac:spMkLst>
            <pc:docMk/>
            <pc:sldMk cId="890630661" sldId="256"/>
            <ac:spMk id="71" creationId="{65F1ED59-C31F-118D-DF39-FE5575480FA2}"/>
          </ac:spMkLst>
        </pc:spChg>
        <pc:spChg chg="add del mod">
          <ac:chgData name="A Eames" userId="f348425b-d693-4f2e-a8e4-98cbef0cbb8f" providerId="ADAL" clId="{789D50C8-9523-4BC2-9960-C9972033CB0D}" dt="2025-12-16T15:21:10.599" v="4218"/>
          <ac:spMkLst>
            <pc:docMk/>
            <pc:sldMk cId="890630661" sldId="256"/>
            <ac:spMk id="72" creationId="{1E83864D-FA7F-D2B8-2DDA-2A5C6511333C}"/>
          </ac:spMkLst>
        </pc:spChg>
        <pc:spChg chg="add mod">
          <ac:chgData name="A Eames" userId="f348425b-d693-4f2e-a8e4-98cbef0cbb8f" providerId="ADAL" clId="{789D50C8-9523-4BC2-9960-C9972033CB0D}" dt="2025-12-16T15:30:56.155" v="4922" actId="1036"/>
          <ac:spMkLst>
            <pc:docMk/>
            <pc:sldMk cId="890630661" sldId="256"/>
            <ac:spMk id="73" creationId="{C44C6231-F9E7-54EA-9FC8-35C47DE373C5}"/>
          </ac:spMkLst>
        </pc:spChg>
        <pc:spChg chg="add del mod">
          <ac:chgData name="A Eames" userId="f348425b-d693-4f2e-a8e4-98cbef0cbb8f" providerId="ADAL" clId="{789D50C8-9523-4BC2-9960-C9972033CB0D}" dt="2025-12-16T15:24:20.882" v="4417" actId="478"/>
          <ac:spMkLst>
            <pc:docMk/>
            <pc:sldMk cId="890630661" sldId="256"/>
            <ac:spMk id="74" creationId="{6DEAF716-D658-F4D9-B698-AC48B4DDACE8}"/>
          </ac:spMkLst>
        </pc:spChg>
        <pc:spChg chg="mod">
          <ac:chgData name="A Eames" userId="f348425b-d693-4f2e-a8e4-98cbef0cbb8f" providerId="ADAL" clId="{789D50C8-9523-4BC2-9960-C9972033CB0D}" dt="2025-12-16T15:35:23.134" v="5346" actId="1037"/>
          <ac:spMkLst>
            <pc:docMk/>
            <pc:sldMk cId="890630661" sldId="256"/>
            <ac:spMk id="76" creationId="{EDDAB681-77B8-4F03-B439-2607733B4287}"/>
          </ac:spMkLst>
        </pc:spChg>
        <pc:spChg chg="mod">
          <ac:chgData name="A Eames" userId="f348425b-d693-4f2e-a8e4-98cbef0cbb8f" providerId="ADAL" clId="{789D50C8-9523-4BC2-9960-C9972033CB0D}" dt="2025-12-16T15:25:28.761" v="4507" actId="6549"/>
          <ac:spMkLst>
            <pc:docMk/>
            <pc:sldMk cId="890630661" sldId="256"/>
            <ac:spMk id="87" creationId="{ADD8A01B-AB72-4DED-BFAF-68C989003879}"/>
          </ac:spMkLst>
        </pc:spChg>
        <pc:spChg chg="del">
          <ac:chgData name="A Eames" userId="f348425b-d693-4f2e-a8e4-98cbef0cbb8f" providerId="ADAL" clId="{789D50C8-9523-4BC2-9960-C9972033CB0D}" dt="2025-12-16T15:23:26.352" v="4329" actId="478"/>
          <ac:spMkLst>
            <pc:docMk/>
            <pc:sldMk cId="890630661" sldId="256"/>
            <ac:spMk id="88" creationId="{8C23C39A-A338-49E1-B709-7BEE89248D56}"/>
          </ac:spMkLst>
        </pc:spChg>
        <pc:spChg chg="del mod">
          <ac:chgData name="A Eames" userId="f348425b-d693-4f2e-a8e4-98cbef0cbb8f" providerId="ADAL" clId="{789D50C8-9523-4BC2-9960-C9972033CB0D}" dt="2025-12-16T15:23:28.633" v="4330" actId="478"/>
          <ac:spMkLst>
            <pc:docMk/>
            <pc:sldMk cId="890630661" sldId="256"/>
            <ac:spMk id="89" creationId="{5E47DE3A-7B4D-4AB5-A34D-229022236DC2}"/>
          </ac:spMkLst>
        </pc:spChg>
        <pc:spChg chg="mod">
          <ac:chgData name="A Eames" userId="f348425b-d693-4f2e-a8e4-98cbef0cbb8f" providerId="ADAL" clId="{789D50C8-9523-4BC2-9960-C9972033CB0D}" dt="2025-12-16T15:29:21.245" v="4789" actId="1036"/>
          <ac:spMkLst>
            <pc:docMk/>
            <pc:sldMk cId="890630661" sldId="256"/>
            <ac:spMk id="91" creationId="{17EB7FCD-4192-4C8E-99CA-30C4504FD9DC}"/>
          </ac:spMkLst>
        </pc:spChg>
        <pc:spChg chg="mod">
          <ac:chgData name="A Eames" userId="f348425b-d693-4f2e-a8e4-98cbef0cbb8f" providerId="ADAL" clId="{789D50C8-9523-4BC2-9960-C9972033CB0D}" dt="2025-12-16T15:29:21.245" v="4789" actId="1036"/>
          <ac:spMkLst>
            <pc:docMk/>
            <pc:sldMk cId="890630661" sldId="256"/>
            <ac:spMk id="92" creationId="{579CB7D0-8DCE-4E0E-8CFD-C0ABE966D5D7}"/>
          </ac:spMkLst>
        </pc:spChg>
        <pc:spChg chg="mod">
          <ac:chgData name="A Eames" userId="f348425b-d693-4f2e-a8e4-98cbef0cbb8f" providerId="ADAL" clId="{789D50C8-9523-4BC2-9960-C9972033CB0D}" dt="2025-12-16T15:29:21.245" v="4789" actId="1036"/>
          <ac:spMkLst>
            <pc:docMk/>
            <pc:sldMk cId="890630661" sldId="256"/>
            <ac:spMk id="94" creationId="{5EA973F7-99CB-43B6-9FD6-F58D975CEBF7}"/>
          </ac:spMkLst>
        </pc:spChg>
        <pc:picChg chg="mod">
          <ac:chgData name="A Eames" userId="f348425b-d693-4f2e-a8e4-98cbef0cbb8f" providerId="ADAL" clId="{789D50C8-9523-4BC2-9960-C9972033CB0D}" dt="2025-12-16T15:34:35.675" v="5251" actId="1035"/>
          <ac:picMkLst>
            <pc:docMk/>
            <pc:sldMk cId="890630661" sldId="256"/>
            <ac:picMk id="46" creationId="{4023BE8A-B833-4D07-B917-73B24BA5A0DC}"/>
          </ac:picMkLst>
        </pc:picChg>
        <pc:picChg chg="mod">
          <ac:chgData name="A Eames" userId="f348425b-d693-4f2e-a8e4-98cbef0cbb8f" providerId="ADAL" clId="{789D50C8-9523-4BC2-9960-C9972033CB0D}" dt="2025-12-16T15:32:01.960" v="5039" actId="1035"/>
          <ac:picMkLst>
            <pc:docMk/>
            <pc:sldMk cId="890630661" sldId="256"/>
            <ac:picMk id="56" creationId="{FEB86659-DD71-44AA-A781-DE0E67307D2E}"/>
          </ac:picMkLst>
        </pc:picChg>
        <pc:picChg chg="mod">
          <ac:chgData name="A Eames" userId="f348425b-d693-4f2e-a8e4-98cbef0cbb8f" providerId="ADAL" clId="{789D50C8-9523-4BC2-9960-C9972033CB0D}" dt="2025-12-16T15:30:40.780" v="4882" actId="1036"/>
          <ac:picMkLst>
            <pc:docMk/>
            <pc:sldMk cId="890630661" sldId="256"/>
            <ac:picMk id="61" creationId="{95609482-9BFC-4F39-AB5E-77167A6D6FFA}"/>
          </ac:picMkLst>
        </pc:picChg>
        <pc:cxnChg chg="mod">
          <ac:chgData name="A Eames" userId="f348425b-d693-4f2e-a8e4-98cbef0cbb8f" providerId="ADAL" clId="{789D50C8-9523-4BC2-9960-C9972033CB0D}" dt="2025-12-16T15:36:44.738" v="5437" actId="14100"/>
          <ac:cxnSpMkLst>
            <pc:docMk/>
            <pc:sldMk cId="890630661" sldId="256"/>
            <ac:cxnSpMk id="32" creationId="{A5C507C9-16EE-4566-A0E8-ACD8E7778E76}"/>
          </ac:cxnSpMkLst>
        </pc:cxnChg>
        <pc:cxnChg chg="mod">
          <ac:chgData name="A Eames" userId="f348425b-d693-4f2e-a8e4-98cbef0cbb8f" providerId="ADAL" clId="{789D50C8-9523-4BC2-9960-C9972033CB0D}" dt="2025-12-16T15:36:52.475" v="5441" actId="14100"/>
          <ac:cxnSpMkLst>
            <pc:docMk/>
            <pc:sldMk cId="890630661" sldId="256"/>
            <ac:cxnSpMk id="33" creationId="{088EE4BC-C585-48A0-9C6C-1F389F1BE5F5}"/>
          </ac:cxnSpMkLst>
        </pc:cxn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33" tIns="45717" rIns="91433" bIns="45717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9" y="0"/>
            <a:ext cx="2946400" cy="496888"/>
          </a:xfrm>
          <a:prstGeom prst="rect">
            <a:avLst/>
          </a:prstGeom>
        </p:spPr>
        <p:txBody>
          <a:bodyPr vert="horz" lIns="91433" tIns="45717" rIns="91433" bIns="45717" rtlCol="0"/>
          <a:lstStyle>
            <a:lvl1pPr algn="r">
              <a:defRPr sz="1200"/>
            </a:lvl1pPr>
          </a:lstStyle>
          <a:p>
            <a:fld id="{A4B9FA2C-B99E-4D45-AC54-B08DDED1DED9}" type="datetimeFigureOut">
              <a:rPr lang="en-GB" smtClean="0"/>
              <a:t>04/03/2026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3" tIns="45717" rIns="91433" bIns="45717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1" y="4776789"/>
            <a:ext cx="5438775" cy="3908425"/>
          </a:xfrm>
          <a:prstGeom prst="rect">
            <a:avLst/>
          </a:prstGeom>
        </p:spPr>
        <p:txBody>
          <a:bodyPr vert="horz" lIns="91433" tIns="45717" rIns="91433" bIns="45717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33" tIns="45717" rIns="91433" bIns="45717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9" y="9429750"/>
            <a:ext cx="2946400" cy="496888"/>
          </a:xfrm>
          <a:prstGeom prst="rect">
            <a:avLst/>
          </a:prstGeom>
        </p:spPr>
        <p:txBody>
          <a:bodyPr vert="horz" lIns="91433" tIns="45717" rIns="91433" bIns="45717" rtlCol="0" anchor="b"/>
          <a:lstStyle>
            <a:lvl1pPr algn="r">
              <a:defRPr sz="1200"/>
            </a:lvl1pPr>
          </a:lstStyle>
          <a:p>
            <a:fld id="{FA763E9E-AD19-4AE8-A241-EBD473E089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36403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D845F-5E05-4530-8990-273C4DB5991F}" type="datetimeFigureOut">
              <a:rPr lang="en-GB" smtClean="0"/>
              <a:t>04/03/2026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E133A-1695-4863-B967-2CCC035968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81206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D845F-5E05-4530-8990-273C4DB5991F}" type="datetimeFigureOut">
              <a:rPr lang="en-GB" smtClean="0"/>
              <a:t>04/03/2026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E133A-1695-4863-B967-2CCC035968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40706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D845F-5E05-4530-8990-273C4DB5991F}" type="datetimeFigureOut">
              <a:rPr lang="en-GB" smtClean="0"/>
              <a:t>04/03/2026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E133A-1695-4863-B967-2CCC035968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87794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D845F-5E05-4530-8990-273C4DB5991F}" type="datetimeFigureOut">
              <a:rPr lang="en-GB" smtClean="0"/>
              <a:t>04/03/2026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E133A-1695-4863-B967-2CCC035968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37448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D845F-5E05-4530-8990-273C4DB5991F}" type="datetimeFigureOut">
              <a:rPr lang="en-GB" smtClean="0"/>
              <a:t>04/03/2026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E133A-1695-4863-B967-2CCC035968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67788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D845F-5E05-4530-8990-273C4DB5991F}" type="datetimeFigureOut">
              <a:rPr lang="en-GB" smtClean="0"/>
              <a:t>04/03/2026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E133A-1695-4863-B967-2CCC035968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020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D845F-5E05-4530-8990-273C4DB5991F}" type="datetimeFigureOut">
              <a:rPr lang="en-GB" smtClean="0"/>
              <a:t>04/03/2026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E133A-1695-4863-B967-2CCC035968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62017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D845F-5E05-4530-8990-273C4DB5991F}" type="datetimeFigureOut">
              <a:rPr lang="en-GB" smtClean="0"/>
              <a:t>04/03/2026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E133A-1695-4863-B967-2CCC035968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93154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D845F-5E05-4530-8990-273C4DB5991F}" type="datetimeFigureOut">
              <a:rPr lang="en-GB" smtClean="0"/>
              <a:t>04/03/2026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E133A-1695-4863-B967-2CCC035968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15009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D845F-5E05-4530-8990-273C4DB5991F}" type="datetimeFigureOut">
              <a:rPr lang="en-GB" smtClean="0"/>
              <a:t>04/03/2026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E133A-1695-4863-B967-2CCC035968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65971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D845F-5E05-4530-8990-273C4DB5991F}" type="datetimeFigureOut">
              <a:rPr lang="en-GB" smtClean="0"/>
              <a:t>04/03/2026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E133A-1695-4863-B967-2CCC035968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67916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1D845F-5E05-4530-8990-273C4DB5991F}" type="datetimeFigureOut">
              <a:rPr lang="en-GB" smtClean="0"/>
              <a:t>04/03/2026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EE133A-1695-4863-B967-2CCC035968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64686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6"/>
          <p:cNvSpPr txBox="1"/>
          <p:nvPr/>
        </p:nvSpPr>
        <p:spPr>
          <a:xfrm>
            <a:off x="0" y="0"/>
            <a:ext cx="12192000" cy="6857999"/>
          </a:xfrm>
          <a:prstGeom prst="rect">
            <a:avLst/>
          </a:prstGeom>
          <a:solidFill>
            <a:srgbClr val="031E43"/>
          </a:solidFill>
          <a:ln>
            <a:solidFill>
              <a:srgbClr val="031E43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 anchor="t">
            <a:noAutofit/>
          </a:bodyPr>
          <a:lstStyle/>
          <a:p>
            <a:pPr marL="457200">
              <a:spcAft>
                <a:spcPts val="0"/>
              </a:spcAft>
            </a:pPr>
            <a:r>
              <a:rPr lang="en-GB" sz="1100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GB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>
              <a:spcAft>
                <a:spcPts val="0"/>
              </a:spcAft>
            </a:pPr>
            <a:r>
              <a:rPr lang="en-GB" sz="1100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GB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>
              <a:spcAft>
                <a:spcPts val="0"/>
              </a:spcAft>
            </a:pPr>
            <a:r>
              <a:rPr lang="en-GB" sz="1100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GB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>
              <a:spcAft>
                <a:spcPts val="0"/>
              </a:spcAft>
            </a:pPr>
            <a:r>
              <a:rPr lang="en-GB" sz="1100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GB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>
              <a:spcAft>
                <a:spcPts val="0"/>
              </a:spcAft>
            </a:pPr>
            <a:r>
              <a:rPr lang="en-GB" sz="1100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GB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>
              <a:spcAft>
                <a:spcPts val="0"/>
              </a:spcAft>
            </a:pPr>
            <a:r>
              <a:rPr lang="en-GB" sz="1100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GB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>
              <a:spcAft>
                <a:spcPts val="0"/>
              </a:spcAft>
            </a:pPr>
            <a:r>
              <a:rPr lang="en-GB" sz="1100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GB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>
              <a:spcAft>
                <a:spcPts val="0"/>
              </a:spcAft>
            </a:pPr>
            <a:r>
              <a:rPr lang="en-GB" sz="1100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GB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>
              <a:spcAft>
                <a:spcPts val="0"/>
              </a:spcAft>
            </a:pPr>
            <a:r>
              <a:rPr lang="en-GB" sz="1100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GB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>
              <a:spcAft>
                <a:spcPts val="0"/>
              </a:spcAft>
            </a:pPr>
            <a:r>
              <a:rPr lang="en-GB" sz="1100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GB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>
              <a:spcAft>
                <a:spcPts val="0"/>
              </a:spcAft>
            </a:pPr>
            <a:r>
              <a:rPr lang="en-GB" sz="1100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GB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>
              <a:spcAft>
                <a:spcPts val="0"/>
              </a:spcAft>
            </a:pPr>
            <a:r>
              <a:rPr lang="en-GB" sz="11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GB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TextBox 6"/>
          <p:cNvSpPr txBox="1"/>
          <p:nvPr/>
        </p:nvSpPr>
        <p:spPr>
          <a:xfrm>
            <a:off x="1030232" y="184349"/>
            <a:ext cx="10677525" cy="515284"/>
          </a:xfrm>
          <a:prstGeom prst="rect">
            <a:avLst/>
          </a:prstGeom>
          <a:solidFill>
            <a:srgbClr val="031E43"/>
          </a:solidFill>
          <a:ln w="28575"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 anchor="t">
            <a:noAutofit/>
          </a:bodyPr>
          <a:lstStyle/>
          <a:p>
            <a:pPr algn="ctr">
              <a:spcAft>
                <a:spcPts val="1200"/>
              </a:spcAft>
            </a:pPr>
            <a:r>
              <a:rPr lang="en-GB" sz="3000" b="1" kern="1200" dirty="0">
                <a:solidFill>
                  <a:srgbClr val="00A6C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Bournside School Menu</a:t>
            </a:r>
            <a:endParaRPr lang="en-GB" sz="3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6174874" y="5319282"/>
            <a:ext cx="4718375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/>
            <a:r>
              <a:rPr lang="en-GB" sz="1500" dirty="0">
                <a:solidFill>
                  <a:srgbClr val="00245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Pasta King pots with sauce (£2.50)</a:t>
            </a:r>
            <a:br>
              <a:rPr lang="en-GB" sz="15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GB" sz="1500" b="0" i="0" dirty="0">
              <a:solidFill>
                <a:srgbClr val="201F1E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6896531" y="5586509"/>
            <a:ext cx="3087705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800" b="1" dirty="0">
                <a:latin typeface="Arial" panose="020B0604020202020204" pitchFamily="34" charset="0"/>
                <a:cs typeface="Arial" panose="020B0604020202020204" pitchFamily="34" charset="0"/>
              </a:rPr>
              <a:t>For allergen information, please speak to our catering team</a:t>
            </a:r>
            <a:endParaRPr lang="en-GB" sz="800" dirty="0"/>
          </a:p>
        </p:txBody>
      </p:sp>
      <p:sp>
        <p:nvSpPr>
          <p:cNvPr id="48" name="Rectangle 47"/>
          <p:cNvSpPr/>
          <p:nvPr/>
        </p:nvSpPr>
        <p:spPr>
          <a:xfrm>
            <a:off x="1486848" y="5163681"/>
            <a:ext cx="9274616" cy="3231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/>
            <a:r>
              <a:rPr lang="en-GB" sz="1500" b="1" dirty="0">
                <a:solidFill>
                  <a:srgbClr val="00245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Available daily:</a:t>
            </a:r>
            <a:r>
              <a:rPr lang="en-GB" sz="1500" dirty="0">
                <a:solidFill>
                  <a:srgbClr val="00245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en-GB" sz="15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9" name="Rectangle 48"/>
          <p:cNvSpPr/>
          <p:nvPr/>
        </p:nvSpPr>
        <p:spPr>
          <a:xfrm>
            <a:off x="1278915" y="5452336"/>
            <a:ext cx="5314591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/>
            <a:r>
              <a:rPr lang="en-GB" sz="1500" dirty="0">
                <a:solidFill>
                  <a:srgbClr val="00245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Salad box, sandwich and baguette selection (from £2.10)</a:t>
            </a:r>
            <a:br>
              <a:rPr lang="en-GB" sz="1500" dirty="0">
                <a:solidFill>
                  <a:srgbClr val="00245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1500" dirty="0">
                <a:solidFill>
                  <a:srgbClr val="00245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en-GB" sz="15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1514738" y="5474883"/>
            <a:ext cx="9274616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/>
            <a:endParaRPr lang="en-GB" sz="15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fontAlgn="base"/>
            <a:r>
              <a:rPr lang="en-GB" sz="1500" dirty="0">
                <a:solidFill>
                  <a:srgbClr val="00245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Mains </a:t>
            </a:r>
            <a:r>
              <a:rPr lang="en-GB" sz="1500" b="1" dirty="0">
                <a:solidFill>
                  <a:srgbClr val="00245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£2.50   |   </a:t>
            </a:r>
            <a:r>
              <a:rPr lang="en-GB" sz="1500" dirty="0">
                <a:solidFill>
                  <a:srgbClr val="00245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Desserts</a:t>
            </a:r>
            <a:r>
              <a:rPr lang="en-GB" sz="1500" b="1" dirty="0">
                <a:solidFill>
                  <a:srgbClr val="00245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£1.20 </a:t>
            </a:r>
            <a:r>
              <a:rPr lang="en-GB" sz="1500" dirty="0">
                <a:solidFill>
                  <a:srgbClr val="00245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 </a:t>
            </a:r>
            <a:r>
              <a:rPr lang="en-GB" sz="1500" b="1" dirty="0">
                <a:solidFill>
                  <a:srgbClr val="00245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£1.00 </a:t>
            </a:r>
            <a:r>
              <a:rPr lang="en-GB" sz="1500" dirty="0">
                <a:solidFill>
                  <a:srgbClr val="00245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when purchased with a main meal</a:t>
            </a:r>
            <a:endParaRPr lang="en-GB" sz="1500" b="0" i="0" dirty="0">
              <a:solidFill>
                <a:srgbClr val="201F1E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0F178DD9-8049-49AC-BA0B-71CDEBBCDC1A}"/>
              </a:ext>
            </a:extLst>
          </p:cNvPr>
          <p:cNvSpPr/>
          <p:nvPr/>
        </p:nvSpPr>
        <p:spPr>
          <a:xfrm>
            <a:off x="2014097" y="1182836"/>
            <a:ext cx="9909006" cy="1470820"/>
          </a:xfrm>
          <a:prstGeom prst="rect">
            <a:avLst/>
          </a:prstGeom>
          <a:solidFill>
            <a:schemeClr val="bg1"/>
          </a:solidFill>
          <a:ln>
            <a:solidFill>
              <a:srgbClr val="031E4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54D60F0B-2DAF-467F-BAFC-6BAA9F080507}"/>
              </a:ext>
            </a:extLst>
          </p:cNvPr>
          <p:cNvSpPr/>
          <p:nvPr/>
        </p:nvSpPr>
        <p:spPr>
          <a:xfrm>
            <a:off x="2015309" y="2692489"/>
            <a:ext cx="9909006" cy="14708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7977BE83-B2CE-43FD-866D-B4A971578134}"/>
              </a:ext>
            </a:extLst>
          </p:cNvPr>
          <p:cNvSpPr/>
          <p:nvPr/>
        </p:nvSpPr>
        <p:spPr>
          <a:xfrm>
            <a:off x="2014097" y="4199700"/>
            <a:ext cx="9944629" cy="150184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40EC49A9-A80D-459F-8310-A9781D2BBB89}"/>
              </a:ext>
            </a:extLst>
          </p:cNvPr>
          <p:cNvCxnSpPr>
            <a:cxnSpLocks/>
          </p:cNvCxnSpPr>
          <p:nvPr/>
        </p:nvCxnSpPr>
        <p:spPr>
          <a:xfrm>
            <a:off x="3710759" y="526386"/>
            <a:ext cx="0" cy="5578458"/>
          </a:xfrm>
          <a:prstGeom prst="line">
            <a:avLst/>
          </a:prstGeom>
          <a:ln w="19050">
            <a:solidFill>
              <a:srgbClr val="031E4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A5C507C9-16EE-4566-A0E8-ACD8E7778E76}"/>
              </a:ext>
            </a:extLst>
          </p:cNvPr>
          <p:cNvCxnSpPr>
            <a:cxnSpLocks/>
          </p:cNvCxnSpPr>
          <p:nvPr/>
        </p:nvCxnSpPr>
        <p:spPr>
          <a:xfrm>
            <a:off x="5725515" y="754602"/>
            <a:ext cx="0" cy="5350242"/>
          </a:xfrm>
          <a:prstGeom prst="line">
            <a:avLst/>
          </a:prstGeom>
          <a:ln w="19050">
            <a:solidFill>
              <a:srgbClr val="031E4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088EE4BC-C585-48A0-9C6C-1F389F1BE5F5}"/>
              </a:ext>
            </a:extLst>
          </p:cNvPr>
          <p:cNvCxnSpPr>
            <a:cxnSpLocks/>
          </p:cNvCxnSpPr>
          <p:nvPr/>
        </p:nvCxnSpPr>
        <p:spPr>
          <a:xfrm>
            <a:off x="7815772" y="646365"/>
            <a:ext cx="0" cy="5458479"/>
          </a:xfrm>
          <a:prstGeom prst="line">
            <a:avLst/>
          </a:prstGeom>
          <a:ln w="19050">
            <a:solidFill>
              <a:srgbClr val="031E4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D965452B-3F57-4DCC-98F2-9BC75A484D0F}"/>
              </a:ext>
            </a:extLst>
          </p:cNvPr>
          <p:cNvCxnSpPr>
            <a:cxnSpLocks/>
          </p:cNvCxnSpPr>
          <p:nvPr/>
        </p:nvCxnSpPr>
        <p:spPr>
          <a:xfrm>
            <a:off x="9887853" y="526386"/>
            <a:ext cx="0" cy="5578458"/>
          </a:xfrm>
          <a:prstGeom prst="line">
            <a:avLst/>
          </a:prstGeom>
          <a:ln w="19050">
            <a:solidFill>
              <a:srgbClr val="031E4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6">
            <a:extLst>
              <a:ext uri="{FF2B5EF4-FFF2-40B4-BE49-F238E27FC236}">
                <a16:creationId xmlns:a16="http://schemas.microsoft.com/office/drawing/2014/main" id="{6B0CF80B-9BE7-420F-9E40-A1332A619D19}"/>
              </a:ext>
            </a:extLst>
          </p:cNvPr>
          <p:cNvSpPr txBox="1"/>
          <p:nvPr/>
        </p:nvSpPr>
        <p:spPr>
          <a:xfrm>
            <a:off x="1766945" y="845960"/>
            <a:ext cx="10153927" cy="371475"/>
          </a:xfrm>
          <a:prstGeom prst="rect">
            <a:avLst/>
          </a:prstGeom>
          <a:noFill/>
          <a:ln w="28575"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 anchor="t">
            <a:noAutofit/>
          </a:bodyPr>
          <a:lstStyle/>
          <a:p>
            <a:pPr algn="ctr">
              <a:spcAft>
                <a:spcPts val="1200"/>
              </a:spcAft>
            </a:pPr>
            <a:r>
              <a:rPr lang="en-GB" sz="1400" b="1" kern="12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Monday                        Tuesday                         Wednesday                       Thursday                             Friday                 </a:t>
            </a:r>
            <a:endParaRPr lang="en-GB" sz="14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2C84BBE1-8456-423D-9A1D-748C68069D26}"/>
              </a:ext>
            </a:extLst>
          </p:cNvPr>
          <p:cNvSpPr/>
          <p:nvPr/>
        </p:nvSpPr>
        <p:spPr>
          <a:xfrm>
            <a:off x="1689760" y="1433396"/>
            <a:ext cx="2121907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algn="ctr">
              <a:spcAft>
                <a:spcPts val="0"/>
              </a:spcAft>
            </a:pPr>
            <a:r>
              <a:rPr lang="en-GB" sz="1100" dirty="0">
                <a:solidFill>
                  <a:srgbClr val="031E4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Teriyaki Chicken</a:t>
            </a:r>
            <a:br>
              <a:rPr lang="en-GB" sz="1100" dirty="0">
                <a:solidFill>
                  <a:srgbClr val="031E4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lang="en-GB" sz="1100" dirty="0">
                <a:solidFill>
                  <a:srgbClr val="031E4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over Veggie Noodles</a:t>
            </a:r>
            <a:br>
              <a:rPr lang="en-GB" sz="1100" dirty="0">
                <a:solidFill>
                  <a:srgbClr val="031E4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</a:br>
            <a:endParaRPr lang="en-GB" sz="1100" dirty="0">
              <a:solidFill>
                <a:srgbClr val="031E43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228600" algn="ctr"/>
            <a:r>
              <a:rPr lang="en-GB" sz="1100" dirty="0">
                <a:solidFill>
                  <a:srgbClr val="031E4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Ice Cream</a:t>
            </a:r>
            <a:br>
              <a:rPr lang="en-GB" sz="1100" dirty="0">
                <a:solidFill>
                  <a:srgbClr val="031E4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</a:br>
            <a:br>
              <a:rPr lang="en-GB" sz="1100" dirty="0">
                <a:solidFill>
                  <a:srgbClr val="031E4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</a:br>
            <a:endParaRPr lang="en-GB" sz="1100" dirty="0">
              <a:solidFill>
                <a:srgbClr val="00A6CE"/>
              </a:solidFill>
            </a:endParaRPr>
          </a:p>
        </p:txBody>
      </p:sp>
      <p:sp>
        <p:nvSpPr>
          <p:cNvPr id="59" name="TextBox 6">
            <a:extLst>
              <a:ext uri="{FF2B5EF4-FFF2-40B4-BE49-F238E27FC236}">
                <a16:creationId xmlns:a16="http://schemas.microsoft.com/office/drawing/2014/main" id="{064BC472-B259-46AE-BFEC-57E7FAF24024}"/>
              </a:ext>
            </a:extLst>
          </p:cNvPr>
          <p:cNvSpPr txBox="1"/>
          <p:nvPr/>
        </p:nvSpPr>
        <p:spPr>
          <a:xfrm>
            <a:off x="122884" y="4724747"/>
            <a:ext cx="1507969" cy="1462942"/>
          </a:xfrm>
          <a:prstGeom prst="rect">
            <a:avLst/>
          </a:prstGeom>
          <a:noFill/>
          <a:ln w="28575"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 anchor="t">
            <a:noAutofit/>
          </a:bodyPr>
          <a:lstStyle/>
          <a:p>
            <a:pPr algn="ctr">
              <a:spcAft>
                <a:spcPts val="1200"/>
              </a:spcAft>
            </a:pPr>
            <a:r>
              <a:rPr lang="en-GB" sz="1400" b="1" kern="1200" dirty="0">
                <a:solidFill>
                  <a:srgbClr val="031E4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00/00 00/00 00/00 00/00 00/00 00/00 00/00 00/00</a:t>
            </a:r>
            <a:endParaRPr lang="en-GB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B02A3E16-DD71-4E52-8989-E56736BBC572}"/>
              </a:ext>
            </a:extLst>
          </p:cNvPr>
          <p:cNvSpPr/>
          <p:nvPr/>
        </p:nvSpPr>
        <p:spPr>
          <a:xfrm>
            <a:off x="1760623" y="2784950"/>
            <a:ext cx="2036230" cy="14080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algn="ctr">
              <a:spcAft>
                <a:spcPts val="0"/>
              </a:spcAft>
            </a:pPr>
            <a:r>
              <a:rPr lang="en-GB" sz="950" dirty="0">
                <a:solidFill>
                  <a:srgbClr val="031E4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Bacon and Cheese Wholemeal Pasta Bake</a:t>
            </a:r>
          </a:p>
          <a:p>
            <a:pPr marL="228600" algn="ctr">
              <a:spcAft>
                <a:spcPts val="0"/>
              </a:spcAft>
            </a:pPr>
            <a:r>
              <a:rPr lang="en-GB" sz="950" dirty="0">
                <a:solidFill>
                  <a:srgbClr val="031E4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With House Salad</a:t>
            </a:r>
            <a:br>
              <a:rPr lang="en-GB" sz="950" dirty="0">
                <a:solidFill>
                  <a:srgbClr val="031E4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</a:br>
            <a:br>
              <a:rPr lang="en-GB" sz="950" dirty="0">
                <a:solidFill>
                  <a:srgbClr val="031E4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lang="en-GB" sz="950" dirty="0">
                <a:solidFill>
                  <a:srgbClr val="031E4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Cheese and Tomato Wholemeal Pasta Bake</a:t>
            </a:r>
            <a:br>
              <a:rPr lang="en-GB" sz="950" dirty="0">
                <a:solidFill>
                  <a:srgbClr val="031E4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</a:br>
            <a:br>
              <a:rPr lang="en-GB" sz="950" dirty="0">
                <a:solidFill>
                  <a:srgbClr val="031E4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lang="en-GB" sz="950" dirty="0">
                <a:solidFill>
                  <a:srgbClr val="031E4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Fresh Summer Fruit Salad</a:t>
            </a:r>
            <a:br>
              <a:rPr lang="en-GB" sz="950" dirty="0">
                <a:solidFill>
                  <a:srgbClr val="031E4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</a:br>
            <a:endParaRPr lang="en-GB" sz="950" dirty="0"/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3E606358-8C80-41EA-AB79-2FFF00B8C237}"/>
              </a:ext>
            </a:extLst>
          </p:cNvPr>
          <p:cNvSpPr/>
          <p:nvPr/>
        </p:nvSpPr>
        <p:spPr>
          <a:xfrm>
            <a:off x="1728900" y="4644789"/>
            <a:ext cx="190546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algn="ctr">
              <a:spcAft>
                <a:spcPts val="0"/>
              </a:spcAft>
            </a:pPr>
            <a:r>
              <a:rPr lang="en-GB" sz="1000" i="1" dirty="0">
                <a:solidFill>
                  <a:srgbClr val="031E4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br>
              <a:rPr lang="en-GB" sz="1000" i="1" dirty="0">
                <a:solidFill>
                  <a:srgbClr val="031E4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</a:br>
            <a:endParaRPr lang="en-GB" sz="1000" dirty="0"/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5A64CC5A-9933-439C-905C-95ECFCA29683}"/>
              </a:ext>
            </a:extLst>
          </p:cNvPr>
          <p:cNvSpPr/>
          <p:nvPr/>
        </p:nvSpPr>
        <p:spPr>
          <a:xfrm>
            <a:off x="3510311" y="4248657"/>
            <a:ext cx="2277439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algn="ctr">
              <a:spcAft>
                <a:spcPts val="0"/>
              </a:spcAft>
            </a:pPr>
            <a:r>
              <a:rPr lang="en-GB" sz="1000" dirty="0">
                <a:solidFill>
                  <a:srgbClr val="031E4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Chicken and Sweetcorn Wholemeal Pasta Bake</a:t>
            </a:r>
            <a:br>
              <a:rPr lang="en-GB" sz="1000" dirty="0">
                <a:solidFill>
                  <a:srgbClr val="031E4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lang="en-GB" sz="1000" dirty="0">
                <a:solidFill>
                  <a:srgbClr val="031E4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with Mixed Salad</a:t>
            </a:r>
            <a:br>
              <a:rPr lang="en-GB" sz="1000" dirty="0">
                <a:solidFill>
                  <a:srgbClr val="031E4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</a:br>
            <a:br>
              <a:rPr lang="en-GB" sz="1000" dirty="0">
                <a:solidFill>
                  <a:srgbClr val="031E4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lang="en-GB" sz="1000" dirty="0">
                <a:solidFill>
                  <a:srgbClr val="031E4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Butternut Squash Past Bake </a:t>
            </a:r>
            <a:br>
              <a:rPr lang="en-GB" sz="1000" dirty="0">
                <a:solidFill>
                  <a:srgbClr val="031E4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lang="en-GB" sz="1000" dirty="0">
                <a:solidFill>
                  <a:srgbClr val="031E4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with Mixed Salad</a:t>
            </a:r>
          </a:p>
          <a:p>
            <a:pPr marL="228600" algn="ctr">
              <a:spcAft>
                <a:spcPts val="0"/>
              </a:spcAft>
            </a:pPr>
            <a:endParaRPr lang="en-GB" sz="1000" dirty="0">
              <a:solidFill>
                <a:srgbClr val="031E43"/>
              </a:solidFill>
              <a:latin typeface="Arial" panose="020B0604020202020204" pitchFamily="34" charset="0"/>
            </a:endParaRPr>
          </a:p>
          <a:p>
            <a:pPr marL="228600" algn="ctr">
              <a:spcAft>
                <a:spcPts val="0"/>
              </a:spcAft>
            </a:pPr>
            <a:r>
              <a:rPr lang="en-GB" sz="1000" dirty="0">
                <a:solidFill>
                  <a:srgbClr val="031E43"/>
                </a:solidFill>
                <a:latin typeface="Arial" panose="020B0604020202020204" pitchFamily="34" charset="0"/>
              </a:rPr>
              <a:t>Vanilla School Cake</a:t>
            </a:r>
            <a:endParaRPr lang="en-GB" sz="1000" dirty="0"/>
          </a:p>
        </p:txBody>
      </p:sp>
      <p:sp>
        <p:nvSpPr>
          <p:cNvPr id="76" name="Rectangle 75">
            <a:extLst>
              <a:ext uri="{FF2B5EF4-FFF2-40B4-BE49-F238E27FC236}">
                <a16:creationId xmlns:a16="http://schemas.microsoft.com/office/drawing/2014/main" id="{EDDAB681-77B8-4F03-B439-2607733B4287}"/>
              </a:ext>
            </a:extLst>
          </p:cNvPr>
          <p:cNvSpPr/>
          <p:nvPr/>
        </p:nvSpPr>
        <p:spPr>
          <a:xfrm>
            <a:off x="9906222" y="4396625"/>
            <a:ext cx="1905469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algn="ctr">
              <a:spcAft>
                <a:spcPts val="0"/>
              </a:spcAft>
            </a:pPr>
            <a:r>
              <a:rPr lang="en-GB" sz="1100" dirty="0">
                <a:solidFill>
                  <a:srgbClr val="031E4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Fillet of Fish and Fries</a:t>
            </a:r>
            <a:br>
              <a:rPr lang="en-GB" sz="1100" dirty="0">
                <a:solidFill>
                  <a:srgbClr val="031E4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</a:br>
            <a:br>
              <a:rPr lang="en-GB" sz="1100" dirty="0">
                <a:solidFill>
                  <a:srgbClr val="031E4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lang="en-GB" sz="1100" dirty="0">
                <a:solidFill>
                  <a:srgbClr val="031E4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Veggie Pizza </a:t>
            </a:r>
            <a:br>
              <a:rPr lang="en-GB" sz="1100" dirty="0">
                <a:solidFill>
                  <a:srgbClr val="031E4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lang="en-GB" sz="1100" dirty="0">
                <a:solidFill>
                  <a:srgbClr val="031E4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with Potato Wedges</a:t>
            </a:r>
          </a:p>
          <a:p>
            <a:pPr marL="228600" algn="ctr">
              <a:spcAft>
                <a:spcPts val="0"/>
              </a:spcAft>
            </a:pPr>
            <a:endParaRPr lang="en-GB" sz="1100" dirty="0">
              <a:solidFill>
                <a:srgbClr val="031E43"/>
              </a:solidFill>
              <a:latin typeface="Arial" panose="020B0604020202020204" pitchFamily="34" charset="0"/>
            </a:endParaRPr>
          </a:p>
          <a:p>
            <a:pPr marL="228600" algn="ctr">
              <a:spcAft>
                <a:spcPts val="0"/>
              </a:spcAft>
            </a:pPr>
            <a:r>
              <a:rPr lang="en-GB" sz="1100" dirty="0">
                <a:solidFill>
                  <a:srgbClr val="031E43"/>
                </a:solidFill>
                <a:latin typeface="Arial" panose="020B0604020202020204" pitchFamily="34" charset="0"/>
              </a:rPr>
              <a:t>Cookie</a:t>
            </a:r>
            <a:endParaRPr lang="en-GB" sz="1100" dirty="0"/>
          </a:p>
        </p:txBody>
      </p:sp>
      <p:pic>
        <p:nvPicPr>
          <p:cNvPr id="85" name="Picture 84">
            <a:extLst>
              <a:ext uri="{FF2B5EF4-FFF2-40B4-BE49-F238E27FC236}">
                <a16:creationId xmlns:a16="http://schemas.microsoft.com/office/drawing/2014/main" id="{FDBD5C36-1114-4217-999B-052193BE9A7F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086" y="6090674"/>
            <a:ext cx="1885619" cy="600835"/>
          </a:xfrm>
          <a:prstGeom prst="rect">
            <a:avLst/>
          </a:prstGeom>
        </p:spPr>
      </p:pic>
      <p:sp>
        <p:nvSpPr>
          <p:cNvPr id="87" name="Rectangle 86">
            <a:extLst>
              <a:ext uri="{FF2B5EF4-FFF2-40B4-BE49-F238E27FC236}">
                <a16:creationId xmlns:a16="http://schemas.microsoft.com/office/drawing/2014/main" id="{ADD8A01B-AB72-4DED-BFAF-68C989003879}"/>
              </a:ext>
            </a:extLst>
          </p:cNvPr>
          <p:cNvSpPr/>
          <p:nvPr/>
        </p:nvSpPr>
        <p:spPr>
          <a:xfrm>
            <a:off x="2831114" y="6012764"/>
            <a:ext cx="9127611" cy="544320"/>
          </a:xfrm>
          <a:prstGeom prst="rect">
            <a:avLst/>
          </a:prstGeom>
          <a:solidFill>
            <a:srgbClr val="00A6C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Available daily: a selection of Pasta Salads, Baguettes, Wraps, Sandwiches, Fruit, Jacket Potatoes, Pasta King and Drinks. </a:t>
            </a:r>
            <a:b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Gluten Free options are available daily, for more information, please speak to our catering team.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EAA03B60-E958-4955-9B30-C3FEFF9355C7}"/>
              </a:ext>
            </a:extLst>
          </p:cNvPr>
          <p:cNvSpPr/>
          <p:nvPr/>
        </p:nvSpPr>
        <p:spPr>
          <a:xfrm>
            <a:off x="5727938" y="4263120"/>
            <a:ext cx="1905469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algn="ctr">
              <a:spcAft>
                <a:spcPts val="0"/>
              </a:spcAft>
            </a:pPr>
            <a:r>
              <a:rPr lang="en-GB" sz="1000" dirty="0">
                <a:solidFill>
                  <a:srgbClr val="031E4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Roast Pork, Roasted Potatoes, Seasonal Vegetables with Gravy</a:t>
            </a:r>
            <a:br>
              <a:rPr lang="en-GB" sz="1000" dirty="0">
                <a:solidFill>
                  <a:srgbClr val="031E4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</a:br>
            <a:br>
              <a:rPr lang="en-GB" sz="1000" dirty="0">
                <a:solidFill>
                  <a:srgbClr val="031E4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lang="en-GB" sz="1000" dirty="0">
                <a:solidFill>
                  <a:srgbClr val="031E4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Roasted Quorn Fillet</a:t>
            </a:r>
            <a:br>
              <a:rPr lang="en-GB" sz="1000" dirty="0">
                <a:solidFill>
                  <a:srgbClr val="031E4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</a:br>
            <a:endParaRPr lang="en-GB" sz="1000" dirty="0">
              <a:solidFill>
                <a:srgbClr val="031E43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228600" algn="ctr">
              <a:spcAft>
                <a:spcPts val="0"/>
              </a:spcAft>
            </a:pPr>
            <a:r>
              <a:rPr lang="en-GB" sz="1000" dirty="0">
                <a:solidFill>
                  <a:srgbClr val="031E4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Chocolate and </a:t>
            </a:r>
            <a:br>
              <a:rPr lang="en-GB" sz="1000" dirty="0">
                <a:solidFill>
                  <a:srgbClr val="031E4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lang="en-GB" sz="1000" dirty="0">
                <a:solidFill>
                  <a:srgbClr val="031E4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Raspberry Cake </a:t>
            </a:r>
            <a:endParaRPr lang="en-GB" sz="1000" dirty="0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E7AC849C-8882-4447-BA9D-B2399EE4C203}"/>
              </a:ext>
            </a:extLst>
          </p:cNvPr>
          <p:cNvSpPr/>
          <p:nvPr/>
        </p:nvSpPr>
        <p:spPr>
          <a:xfrm>
            <a:off x="7819939" y="4457186"/>
            <a:ext cx="1905469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algn="ctr">
              <a:spcAft>
                <a:spcPts val="0"/>
              </a:spcAft>
            </a:pPr>
            <a:r>
              <a:rPr lang="en-GB" sz="1100" dirty="0">
                <a:solidFill>
                  <a:srgbClr val="031E4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Street Food Wrap </a:t>
            </a:r>
            <a:br>
              <a:rPr lang="en-GB" sz="1100" dirty="0">
                <a:solidFill>
                  <a:srgbClr val="031E4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lang="en-GB" sz="1100" dirty="0">
                <a:solidFill>
                  <a:srgbClr val="031E4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with Fresh Salad</a:t>
            </a:r>
            <a:br>
              <a:rPr lang="en-GB" sz="1100" dirty="0">
                <a:solidFill>
                  <a:srgbClr val="031E4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</a:br>
            <a:br>
              <a:rPr lang="en-GB" sz="1100" dirty="0">
                <a:solidFill>
                  <a:srgbClr val="031E4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lang="en-GB" sz="1100" dirty="0">
                <a:solidFill>
                  <a:srgbClr val="031E4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Cheese Veggie Wrap</a:t>
            </a:r>
            <a:br>
              <a:rPr lang="en-GB" sz="1100" dirty="0">
                <a:solidFill>
                  <a:srgbClr val="031E4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</a:br>
            <a:br>
              <a:rPr lang="en-GB" sz="1100" dirty="0">
                <a:solidFill>
                  <a:srgbClr val="031E4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lang="en-GB" sz="1100" dirty="0">
                <a:solidFill>
                  <a:srgbClr val="031E4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Frozen Yoghurt</a:t>
            </a:r>
            <a:endParaRPr lang="en-GB" sz="1100" dirty="0"/>
          </a:p>
        </p:txBody>
      </p:sp>
      <p:pic>
        <p:nvPicPr>
          <p:cNvPr id="46" name="Picture 45">
            <a:extLst>
              <a:ext uri="{FF2B5EF4-FFF2-40B4-BE49-F238E27FC236}">
                <a16:creationId xmlns:a16="http://schemas.microsoft.com/office/drawing/2014/main" id="{4023BE8A-B833-4D07-B917-73B24BA5A0D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63379" y="4282428"/>
            <a:ext cx="385669" cy="176765"/>
          </a:xfrm>
          <a:prstGeom prst="rect">
            <a:avLst/>
          </a:prstGeom>
        </p:spPr>
      </p:pic>
      <p:sp>
        <p:nvSpPr>
          <p:cNvPr id="51" name="Rectangle 50">
            <a:extLst>
              <a:ext uri="{FF2B5EF4-FFF2-40B4-BE49-F238E27FC236}">
                <a16:creationId xmlns:a16="http://schemas.microsoft.com/office/drawing/2014/main" id="{7B3C6095-1F14-47AC-907B-4C477A63CC41}"/>
              </a:ext>
            </a:extLst>
          </p:cNvPr>
          <p:cNvSpPr/>
          <p:nvPr/>
        </p:nvSpPr>
        <p:spPr>
          <a:xfrm>
            <a:off x="3595397" y="2689006"/>
            <a:ext cx="2081502" cy="12772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algn="ctr">
              <a:spcAft>
                <a:spcPts val="0"/>
              </a:spcAft>
            </a:pPr>
            <a:r>
              <a:rPr lang="en-GB" sz="1100" dirty="0">
                <a:solidFill>
                  <a:srgbClr val="031E4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Chicken Stir-fry </a:t>
            </a:r>
            <a:br>
              <a:rPr lang="en-GB" sz="1100" dirty="0">
                <a:solidFill>
                  <a:srgbClr val="031E4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lang="en-GB" sz="1100" dirty="0">
                <a:solidFill>
                  <a:srgbClr val="031E4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over Noodles</a:t>
            </a:r>
            <a:br>
              <a:rPr lang="en-GB" sz="1100" dirty="0">
                <a:solidFill>
                  <a:srgbClr val="031E4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</a:br>
            <a:br>
              <a:rPr lang="en-GB" sz="1100" dirty="0">
                <a:solidFill>
                  <a:srgbClr val="031E4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lang="en-GB" sz="1100" dirty="0">
                <a:solidFill>
                  <a:srgbClr val="031E4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Veggie Stir-fry</a:t>
            </a:r>
            <a:br>
              <a:rPr lang="en-GB" sz="1100" dirty="0">
                <a:solidFill>
                  <a:srgbClr val="031E4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lang="en-GB" sz="1100" dirty="0">
                <a:solidFill>
                  <a:srgbClr val="031E4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over Noodles</a:t>
            </a:r>
            <a:br>
              <a:rPr lang="en-GB" sz="1100" dirty="0">
                <a:solidFill>
                  <a:srgbClr val="031E4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</a:br>
            <a:br>
              <a:rPr lang="en-GB" sz="1100" dirty="0">
                <a:solidFill>
                  <a:srgbClr val="031E4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lang="en-GB" sz="1100" dirty="0">
                <a:solidFill>
                  <a:srgbClr val="031E4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Coconut Jam Sponge</a:t>
            </a:r>
            <a:endParaRPr lang="en-GB" sz="1100" dirty="0"/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D60A47B2-7F87-41BC-A3E5-9AC9DC815221}"/>
              </a:ext>
            </a:extLst>
          </p:cNvPr>
          <p:cNvSpPr/>
          <p:nvPr/>
        </p:nvSpPr>
        <p:spPr>
          <a:xfrm>
            <a:off x="5669476" y="2788760"/>
            <a:ext cx="2073276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algn="ctr">
              <a:spcAft>
                <a:spcPts val="0"/>
              </a:spcAft>
            </a:pPr>
            <a:r>
              <a:rPr lang="en-GB" sz="950" dirty="0">
                <a:solidFill>
                  <a:srgbClr val="031E4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Roast Gammon, Roasted Potatoes, Seasonal Vegetables with Gravy</a:t>
            </a:r>
            <a:br>
              <a:rPr lang="en-GB" sz="950" dirty="0">
                <a:solidFill>
                  <a:srgbClr val="031E4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</a:br>
            <a:endParaRPr lang="en-GB" sz="950" dirty="0">
              <a:solidFill>
                <a:srgbClr val="031E43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228600" algn="ctr">
              <a:spcAft>
                <a:spcPts val="0"/>
              </a:spcAft>
            </a:pPr>
            <a:r>
              <a:rPr lang="en-GB" sz="950" dirty="0">
                <a:solidFill>
                  <a:srgbClr val="031E4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Roasted Quorn Fillet</a:t>
            </a:r>
            <a:br>
              <a:rPr lang="en-GB" sz="950" dirty="0">
                <a:solidFill>
                  <a:srgbClr val="031E4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</a:br>
            <a:endParaRPr lang="en-GB" sz="950" dirty="0">
              <a:solidFill>
                <a:srgbClr val="031E43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228600" algn="ctr">
              <a:spcAft>
                <a:spcPts val="0"/>
              </a:spcAft>
            </a:pPr>
            <a:r>
              <a:rPr lang="en-GB" sz="950" dirty="0">
                <a:solidFill>
                  <a:srgbClr val="031E43"/>
                </a:solidFill>
                <a:latin typeface="Arial" panose="020B0604020202020204" pitchFamily="34" charset="0"/>
              </a:rPr>
              <a:t>Double Chocolate Sponge </a:t>
            </a:r>
            <a:br>
              <a:rPr lang="en-GB" sz="950" dirty="0">
                <a:solidFill>
                  <a:srgbClr val="031E43"/>
                </a:solidFill>
                <a:latin typeface="Arial" panose="020B0604020202020204" pitchFamily="34" charset="0"/>
              </a:rPr>
            </a:br>
            <a:r>
              <a:rPr lang="en-GB" sz="950" dirty="0">
                <a:solidFill>
                  <a:srgbClr val="031E43"/>
                </a:solidFill>
                <a:latin typeface="Arial" panose="020B0604020202020204" pitchFamily="34" charset="0"/>
              </a:rPr>
              <a:t>with Custard</a:t>
            </a:r>
            <a:endParaRPr lang="en-GB" sz="950" dirty="0"/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F36989F7-6B8C-453A-8736-33CA41244878}"/>
              </a:ext>
            </a:extLst>
          </p:cNvPr>
          <p:cNvSpPr/>
          <p:nvPr/>
        </p:nvSpPr>
        <p:spPr>
          <a:xfrm>
            <a:off x="7718279" y="3021167"/>
            <a:ext cx="2124484" cy="12772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algn="ctr">
              <a:spcAft>
                <a:spcPts val="0"/>
              </a:spcAft>
            </a:pPr>
            <a:r>
              <a:rPr lang="en-GB" sz="1100" dirty="0">
                <a:solidFill>
                  <a:srgbClr val="031E4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5 Spice Wrap</a:t>
            </a:r>
            <a:br>
              <a:rPr lang="en-GB" sz="1100" dirty="0">
                <a:solidFill>
                  <a:srgbClr val="031E4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</a:br>
            <a:br>
              <a:rPr lang="en-GB" sz="1100" dirty="0">
                <a:solidFill>
                  <a:srgbClr val="031E4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lang="en-GB" sz="1100" dirty="0">
                <a:solidFill>
                  <a:srgbClr val="031E4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Mixed Pepper Rice Wrap</a:t>
            </a:r>
            <a:br>
              <a:rPr lang="en-GB" sz="1100" dirty="0">
                <a:solidFill>
                  <a:srgbClr val="031E4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</a:br>
            <a:br>
              <a:rPr lang="en-GB" sz="1100" dirty="0">
                <a:solidFill>
                  <a:srgbClr val="031E4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lang="en-GB" sz="1100" dirty="0">
                <a:solidFill>
                  <a:srgbClr val="031E4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Fruit Cheesecake</a:t>
            </a:r>
          </a:p>
          <a:p>
            <a:pPr marL="228600" algn="ctr">
              <a:spcAft>
                <a:spcPts val="0"/>
              </a:spcAft>
            </a:pPr>
            <a:r>
              <a:rPr lang="en-GB" sz="1100" i="1" dirty="0">
                <a:solidFill>
                  <a:srgbClr val="031E4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br>
              <a:rPr lang="en-GB" sz="1100" i="1" dirty="0">
                <a:solidFill>
                  <a:srgbClr val="031E4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</a:br>
            <a:endParaRPr lang="en-GB" sz="1100" dirty="0"/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8C6D8A39-C133-4027-8180-D36E8312C661}"/>
              </a:ext>
            </a:extLst>
          </p:cNvPr>
          <p:cNvSpPr/>
          <p:nvPr/>
        </p:nvSpPr>
        <p:spPr>
          <a:xfrm>
            <a:off x="9880973" y="2882378"/>
            <a:ext cx="1905469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algn="ctr">
              <a:spcAft>
                <a:spcPts val="0"/>
              </a:spcAft>
            </a:pPr>
            <a:r>
              <a:rPr lang="en-GB" sz="1100" dirty="0">
                <a:solidFill>
                  <a:srgbClr val="031E4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Baked Fish and Fries with Baked Beans</a:t>
            </a:r>
          </a:p>
          <a:p>
            <a:pPr marL="228600" algn="ctr">
              <a:spcAft>
                <a:spcPts val="0"/>
              </a:spcAft>
            </a:pPr>
            <a:endParaRPr lang="en-GB" sz="1100" dirty="0">
              <a:solidFill>
                <a:srgbClr val="031E43"/>
              </a:solidFill>
              <a:latin typeface="Arial" panose="020B0604020202020204" pitchFamily="34" charset="0"/>
            </a:endParaRPr>
          </a:p>
          <a:p>
            <a:pPr marL="228600" algn="ctr">
              <a:spcAft>
                <a:spcPts val="0"/>
              </a:spcAft>
            </a:pPr>
            <a:r>
              <a:rPr lang="en-GB" sz="1100" dirty="0">
                <a:solidFill>
                  <a:srgbClr val="031E43"/>
                </a:solidFill>
                <a:latin typeface="Arial" panose="020B0604020202020204" pitchFamily="34" charset="0"/>
              </a:rPr>
              <a:t>Veggie Sausage</a:t>
            </a:r>
          </a:p>
          <a:p>
            <a:pPr marL="228600" algn="ctr">
              <a:spcAft>
                <a:spcPts val="0"/>
              </a:spcAft>
            </a:pPr>
            <a:endParaRPr lang="en-GB" sz="1100" dirty="0">
              <a:solidFill>
                <a:srgbClr val="031E43"/>
              </a:solidFill>
              <a:latin typeface="Arial" panose="020B0604020202020204" pitchFamily="34" charset="0"/>
            </a:endParaRPr>
          </a:p>
          <a:p>
            <a:pPr marL="228600" algn="ctr">
              <a:spcAft>
                <a:spcPts val="0"/>
              </a:spcAft>
            </a:pPr>
            <a:r>
              <a:rPr lang="en-GB" sz="1100" dirty="0">
                <a:solidFill>
                  <a:srgbClr val="031E43"/>
                </a:solidFill>
                <a:latin typeface="Arial" panose="020B0604020202020204" pitchFamily="34" charset="0"/>
              </a:rPr>
              <a:t>Cookie</a:t>
            </a:r>
            <a:endParaRPr lang="en-GB" sz="1100" dirty="0"/>
          </a:p>
        </p:txBody>
      </p:sp>
      <p:pic>
        <p:nvPicPr>
          <p:cNvPr id="56" name="Picture 55">
            <a:extLst>
              <a:ext uri="{FF2B5EF4-FFF2-40B4-BE49-F238E27FC236}">
                <a16:creationId xmlns:a16="http://schemas.microsoft.com/office/drawing/2014/main" id="{FEB86659-DD71-44AA-A781-DE0E67307D2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63459" y="2841482"/>
            <a:ext cx="385669" cy="176765"/>
          </a:xfrm>
          <a:prstGeom prst="rect">
            <a:avLst/>
          </a:prstGeom>
        </p:spPr>
      </p:pic>
      <p:sp>
        <p:nvSpPr>
          <p:cNvPr id="57" name="Rectangle 56">
            <a:extLst>
              <a:ext uri="{FF2B5EF4-FFF2-40B4-BE49-F238E27FC236}">
                <a16:creationId xmlns:a16="http://schemas.microsoft.com/office/drawing/2014/main" id="{1D78192F-88F7-49CE-838B-9B1A6912B13E}"/>
              </a:ext>
            </a:extLst>
          </p:cNvPr>
          <p:cNvSpPr/>
          <p:nvPr/>
        </p:nvSpPr>
        <p:spPr>
          <a:xfrm>
            <a:off x="3524542" y="1292494"/>
            <a:ext cx="2274131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algn="ctr">
              <a:spcAft>
                <a:spcPts val="0"/>
              </a:spcAft>
            </a:pPr>
            <a:r>
              <a:rPr lang="en-GB" sz="1000" dirty="0">
                <a:solidFill>
                  <a:srgbClr val="031E4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Chilli Con Carne</a:t>
            </a:r>
            <a:br>
              <a:rPr lang="en-GB" sz="1000" dirty="0">
                <a:solidFill>
                  <a:srgbClr val="031E4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lang="en-GB" sz="1000" dirty="0">
                <a:solidFill>
                  <a:srgbClr val="031E4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over Wholemeal Rice</a:t>
            </a:r>
            <a:br>
              <a:rPr lang="en-GB" sz="1000" dirty="0">
                <a:solidFill>
                  <a:srgbClr val="031E4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</a:br>
            <a:br>
              <a:rPr lang="en-GB" sz="1000" dirty="0">
                <a:solidFill>
                  <a:srgbClr val="031E4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lang="en-GB" sz="1000" dirty="0">
                <a:solidFill>
                  <a:srgbClr val="031E4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Veggie Chilli</a:t>
            </a:r>
            <a:br>
              <a:rPr lang="en-GB" sz="1000" dirty="0">
                <a:solidFill>
                  <a:srgbClr val="031E4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lang="en-GB" sz="1000" dirty="0">
                <a:solidFill>
                  <a:srgbClr val="031E4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over Wholemeal Rice</a:t>
            </a:r>
            <a:br>
              <a:rPr lang="en-GB" sz="1000" dirty="0">
                <a:solidFill>
                  <a:srgbClr val="031E4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</a:br>
            <a:br>
              <a:rPr lang="en-GB" sz="1000" dirty="0">
                <a:solidFill>
                  <a:srgbClr val="031E4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lang="en-GB" sz="1000" dirty="0">
                <a:solidFill>
                  <a:srgbClr val="031E4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Lemon Crumbled Shortbread</a:t>
            </a:r>
            <a:endParaRPr lang="en-GB" sz="1000" dirty="0"/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6BCE84CB-83BA-4C45-92B6-6F077EFD7CC5}"/>
              </a:ext>
            </a:extLst>
          </p:cNvPr>
          <p:cNvSpPr/>
          <p:nvPr/>
        </p:nvSpPr>
        <p:spPr>
          <a:xfrm>
            <a:off x="5763338" y="1221626"/>
            <a:ext cx="1905469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algn="ctr">
              <a:spcAft>
                <a:spcPts val="0"/>
              </a:spcAft>
            </a:pPr>
            <a:r>
              <a:rPr lang="en-GB" sz="1000" dirty="0">
                <a:solidFill>
                  <a:srgbClr val="031E4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Roast of the Day</a:t>
            </a:r>
            <a:br>
              <a:rPr lang="en-GB" sz="1000" dirty="0">
                <a:solidFill>
                  <a:srgbClr val="031E4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lang="en-GB" sz="1000" dirty="0">
                <a:solidFill>
                  <a:srgbClr val="031E4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Roast Potatoes, Seasonal Vegetables with Gravy</a:t>
            </a:r>
          </a:p>
          <a:p>
            <a:pPr marL="228600" algn="ctr">
              <a:spcAft>
                <a:spcPts val="0"/>
              </a:spcAft>
            </a:pPr>
            <a:endParaRPr lang="en-GB" sz="1000" dirty="0">
              <a:solidFill>
                <a:srgbClr val="031E43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228600" algn="ctr">
              <a:spcAft>
                <a:spcPts val="0"/>
              </a:spcAft>
            </a:pPr>
            <a:r>
              <a:rPr lang="en-GB" sz="1000" dirty="0">
                <a:solidFill>
                  <a:srgbClr val="031E4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Cauliflower and </a:t>
            </a:r>
            <a:r>
              <a:rPr lang="en-GB" sz="1000" dirty="0" err="1">
                <a:solidFill>
                  <a:srgbClr val="031E4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Brocolli</a:t>
            </a:r>
            <a:r>
              <a:rPr lang="en-GB" sz="1000" dirty="0">
                <a:solidFill>
                  <a:srgbClr val="031E4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Pasta Bake</a:t>
            </a:r>
            <a:br>
              <a:rPr lang="en-GB" sz="1000" dirty="0">
                <a:solidFill>
                  <a:srgbClr val="031E4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</a:br>
            <a:br>
              <a:rPr lang="en-GB" sz="1000" dirty="0">
                <a:solidFill>
                  <a:srgbClr val="031E4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lang="en-GB" sz="1000" dirty="0">
                <a:solidFill>
                  <a:srgbClr val="031E4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Summer Berry Crumble</a:t>
            </a:r>
            <a:endParaRPr lang="en-GB" sz="1000" dirty="0"/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30A9EEA0-C313-4BF5-A5A2-7A6D055C2A5F}"/>
              </a:ext>
            </a:extLst>
          </p:cNvPr>
          <p:cNvSpPr/>
          <p:nvPr/>
        </p:nvSpPr>
        <p:spPr>
          <a:xfrm>
            <a:off x="7483097" y="1382232"/>
            <a:ext cx="2610885" cy="16158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algn="ctr">
              <a:spcAft>
                <a:spcPts val="0"/>
              </a:spcAft>
            </a:pPr>
            <a:endParaRPr lang="en-GB" sz="1100" dirty="0">
              <a:solidFill>
                <a:srgbClr val="031E43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228600" algn="ctr">
              <a:spcAft>
                <a:spcPts val="0"/>
              </a:spcAft>
            </a:pPr>
            <a:r>
              <a:rPr lang="en-GB" sz="1100" dirty="0">
                <a:solidFill>
                  <a:srgbClr val="031E4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Chicken Fajita Wrap </a:t>
            </a:r>
            <a:br>
              <a:rPr lang="en-GB" sz="1100" dirty="0">
                <a:solidFill>
                  <a:srgbClr val="031E4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lang="en-GB" sz="1100" dirty="0">
                <a:solidFill>
                  <a:srgbClr val="031E4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with House Salad</a:t>
            </a:r>
            <a:br>
              <a:rPr lang="en-GB" sz="1100" dirty="0">
                <a:solidFill>
                  <a:srgbClr val="031E4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</a:br>
            <a:br>
              <a:rPr lang="en-GB" sz="1100" dirty="0">
                <a:solidFill>
                  <a:srgbClr val="031E4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lang="en-GB" sz="1100" dirty="0">
                <a:solidFill>
                  <a:srgbClr val="031E4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Pick and Mix Desserts</a:t>
            </a:r>
          </a:p>
          <a:p>
            <a:pPr marL="228600" algn="ctr">
              <a:spcAft>
                <a:spcPts val="0"/>
              </a:spcAft>
            </a:pPr>
            <a:endParaRPr lang="en-GB" sz="1100" dirty="0">
              <a:solidFill>
                <a:srgbClr val="031E43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228600" algn="ctr">
              <a:spcAft>
                <a:spcPts val="0"/>
              </a:spcAft>
            </a:pPr>
            <a:br>
              <a:rPr lang="en-GB" sz="1100" dirty="0">
                <a:solidFill>
                  <a:srgbClr val="031E4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</a:br>
            <a:br>
              <a:rPr lang="en-GB" sz="1100" dirty="0">
                <a:solidFill>
                  <a:srgbClr val="031E4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</a:br>
            <a:endParaRPr lang="en-GB" sz="1100" dirty="0"/>
          </a:p>
        </p:txBody>
      </p:sp>
      <p:pic>
        <p:nvPicPr>
          <p:cNvPr id="61" name="Picture 60">
            <a:extLst>
              <a:ext uri="{FF2B5EF4-FFF2-40B4-BE49-F238E27FC236}">
                <a16:creationId xmlns:a16="http://schemas.microsoft.com/office/drawing/2014/main" id="{95609482-9BFC-4F39-AB5E-77167A6D6FF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61149" y="1313097"/>
            <a:ext cx="385669" cy="176765"/>
          </a:xfrm>
          <a:prstGeom prst="rect">
            <a:avLst/>
          </a:prstGeom>
        </p:spPr>
      </p:pic>
      <p:sp>
        <p:nvSpPr>
          <p:cNvPr id="62" name="Rectangle 61">
            <a:extLst>
              <a:ext uri="{FF2B5EF4-FFF2-40B4-BE49-F238E27FC236}">
                <a16:creationId xmlns:a16="http://schemas.microsoft.com/office/drawing/2014/main" id="{A4EE146C-90E9-4E19-828A-5A92AB9AA1BB}"/>
              </a:ext>
            </a:extLst>
          </p:cNvPr>
          <p:cNvSpPr/>
          <p:nvPr/>
        </p:nvSpPr>
        <p:spPr>
          <a:xfrm>
            <a:off x="9873300" y="1090820"/>
            <a:ext cx="1905469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algn="ctr">
              <a:spcAft>
                <a:spcPts val="0"/>
              </a:spcAft>
            </a:pPr>
            <a:br>
              <a:rPr lang="en-GB" sz="1100" dirty="0">
                <a:solidFill>
                  <a:srgbClr val="031E4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lang="en-GB" sz="1100" dirty="0">
                <a:solidFill>
                  <a:srgbClr val="031E4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Baked Cod and Fries with Garden Peas</a:t>
            </a:r>
            <a:br>
              <a:rPr lang="en-GB" sz="1100" dirty="0">
                <a:solidFill>
                  <a:srgbClr val="031E4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</a:br>
            <a:br>
              <a:rPr lang="en-GB" sz="1100" dirty="0">
                <a:solidFill>
                  <a:srgbClr val="031E4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lang="en-GB" sz="1100" dirty="0">
                <a:solidFill>
                  <a:srgbClr val="031E4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Veggie Burger, Baked Fries with Garden Peas</a:t>
            </a:r>
            <a:br>
              <a:rPr lang="en-GB" sz="1100" dirty="0">
                <a:solidFill>
                  <a:srgbClr val="031E4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</a:br>
            <a:br>
              <a:rPr lang="en-GB" sz="1100" dirty="0">
                <a:solidFill>
                  <a:srgbClr val="031E4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lang="en-GB" sz="1100" dirty="0">
                <a:solidFill>
                  <a:srgbClr val="031E4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Cookies</a:t>
            </a:r>
            <a:endParaRPr lang="en-GB" sz="1100" dirty="0"/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id="{51403F8D-3F9F-4758-90A5-B7F331AF43BF}"/>
              </a:ext>
            </a:extLst>
          </p:cNvPr>
          <p:cNvSpPr/>
          <p:nvPr/>
        </p:nvSpPr>
        <p:spPr>
          <a:xfrm>
            <a:off x="1719883" y="4311627"/>
            <a:ext cx="2065973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algn="ctr">
              <a:spcAft>
                <a:spcPts val="0"/>
              </a:spcAft>
            </a:pPr>
            <a:r>
              <a:rPr lang="en-GB" sz="1100" dirty="0">
                <a:solidFill>
                  <a:srgbClr val="031E4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Crispy Chicken </a:t>
            </a:r>
            <a:br>
              <a:rPr lang="en-GB" sz="1100" dirty="0">
                <a:solidFill>
                  <a:srgbClr val="031E4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lang="en-GB" sz="1100" dirty="0">
                <a:solidFill>
                  <a:srgbClr val="031E4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over Oriental Rice</a:t>
            </a:r>
            <a:br>
              <a:rPr lang="en-GB" sz="1100" dirty="0">
                <a:solidFill>
                  <a:srgbClr val="031E4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</a:br>
            <a:br>
              <a:rPr lang="en-GB" sz="1100" dirty="0">
                <a:solidFill>
                  <a:srgbClr val="031E4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lang="en-GB" sz="1100" dirty="0">
                <a:solidFill>
                  <a:srgbClr val="031E4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Veggie Rice</a:t>
            </a:r>
            <a:br>
              <a:rPr lang="en-GB" sz="1100" dirty="0">
                <a:solidFill>
                  <a:srgbClr val="031E4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</a:br>
            <a:br>
              <a:rPr lang="en-GB" sz="1100" dirty="0">
                <a:solidFill>
                  <a:srgbClr val="031E4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lang="en-GB" sz="1100" dirty="0">
                <a:solidFill>
                  <a:srgbClr val="031E4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Chocolate Krispie Cake</a:t>
            </a:r>
          </a:p>
          <a:p>
            <a:pPr marL="228600" algn="ctr">
              <a:spcAft>
                <a:spcPts val="0"/>
              </a:spcAft>
            </a:pPr>
            <a:r>
              <a:rPr lang="en-GB" sz="1100" i="1" dirty="0">
                <a:solidFill>
                  <a:srgbClr val="031E4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br>
              <a:rPr lang="en-GB" sz="1100" i="1" dirty="0">
                <a:solidFill>
                  <a:srgbClr val="031E4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</a:br>
            <a:endParaRPr lang="en-GB" sz="1100" dirty="0"/>
          </a:p>
        </p:txBody>
      </p:sp>
      <p:sp>
        <p:nvSpPr>
          <p:cNvPr id="66" name="Arrow: Pentagon 65">
            <a:extLst>
              <a:ext uri="{FF2B5EF4-FFF2-40B4-BE49-F238E27FC236}">
                <a16:creationId xmlns:a16="http://schemas.microsoft.com/office/drawing/2014/main" id="{88212EF8-ED13-4DE5-84C5-DE68F969B031}"/>
              </a:ext>
            </a:extLst>
          </p:cNvPr>
          <p:cNvSpPr/>
          <p:nvPr/>
        </p:nvSpPr>
        <p:spPr>
          <a:xfrm>
            <a:off x="347025" y="1442745"/>
            <a:ext cx="1603914" cy="873748"/>
          </a:xfrm>
          <a:prstGeom prst="homePlate">
            <a:avLst>
              <a:gd name="adj" fmla="val 14208"/>
            </a:avLst>
          </a:prstGeom>
          <a:solidFill>
            <a:srgbClr val="CDDB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2" name="TextBox 6">
            <a:extLst>
              <a:ext uri="{FF2B5EF4-FFF2-40B4-BE49-F238E27FC236}">
                <a16:creationId xmlns:a16="http://schemas.microsoft.com/office/drawing/2014/main" id="{07602441-9ECD-475B-9FC7-32296EE89054}"/>
              </a:ext>
            </a:extLst>
          </p:cNvPr>
          <p:cNvSpPr txBox="1"/>
          <p:nvPr/>
        </p:nvSpPr>
        <p:spPr>
          <a:xfrm>
            <a:off x="335386" y="1465436"/>
            <a:ext cx="1587233" cy="800787"/>
          </a:xfrm>
          <a:prstGeom prst="rect">
            <a:avLst/>
          </a:prstGeom>
          <a:noFill/>
          <a:ln w="28575"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 anchor="t">
            <a:noAutofit/>
          </a:bodyPr>
          <a:lstStyle/>
          <a:p>
            <a:pPr algn="ctr">
              <a:spcAft>
                <a:spcPts val="1200"/>
              </a:spcAft>
            </a:pPr>
            <a:r>
              <a:rPr lang="en-GB" sz="1200" b="1" kern="1200" dirty="0">
                <a:solidFill>
                  <a:srgbClr val="031E4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Week 1</a:t>
            </a:r>
            <a:br>
              <a:rPr lang="en-GB" sz="1300" b="1" kern="1200" dirty="0">
                <a:solidFill>
                  <a:srgbClr val="031E4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lang="en-GB" sz="1200" b="1" kern="1200" dirty="0">
                <a:solidFill>
                  <a:srgbClr val="031E4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13/04/26  04/05/26  01/06/26  22/06/26  13/07/26</a:t>
            </a:r>
            <a:br>
              <a:rPr lang="en-GB" sz="1300" b="1" dirty="0">
                <a:solidFill>
                  <a:srgbClr val="031E4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endParaRPr lang="en-GB" sz="1300" b="1" dirty="0">
              <a:solidFill>
                <a:srgbClr val="031E43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6E1EFC7-D7AD-70EA-5E16-F38CBFB3F3AE}"/>
              </a:ext>
            </a:extLst>
          </p:cNvPr>
          <p:cNvSpPr/>
          <p:nvPr/>
        </p:nvSpPr>
        <p:spPr>
          <a:xfrm>
            <a:off x="1796576" y="1503121"/>
            <a:ext cx="2121907" cy="7232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algn="ctr">
              <a:spcAft>
                <a:spcPts val="0"/>
              </a:spcAft>
            </a:pPr>
            <a:endParaRPr lang="en-GB" sz="1050" dirty="0">
              <a:solidFill>
                <a:srgbClr val="031E43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228600" algn="ctr">
              <a:spcAft>
                <a:spcPts val="0"/>
              </a:spcAft>
            </a:pPr>
            <a:br>
              <a:rPr lang="en-GB" sz="1050" dirty="0">
                <a:solidFill>
                  <a:srgbClr val="031E4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lang="en-GB" sz="1000" i="1" dirty="0">
                <a:solidFill>
                  <a:srgbClr val="031E4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br>
              <a:rPr lang="en-GB" sz="1000" i="1" dirty="0">
                <a:solidFill>
                  <a:srgbClr val="031E4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</a:br>
            <a:endParaRPr lang="en-GB" sz="1000" dirty="0"/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5A3BCB50-1032-48A3-265B-75EDB02018D3}"/>
              </a:ext>
            </a:extLst>
          </p:cNvPr>
          <p:cNvSpPr txBox="1"/>
          <p:nvPr/>
        </p:nvSpPr>
        <p:spPr>
          <a:xfrm>
            <a:off x="2239848" y="1787003"/>
            <a:ext cx="1463643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Contains Gluten and Egg</a:t>
            </a: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6C066701-8E3A-BD75-352D-EBDFD8C1D822}"/>
              </a:ext>
            </a:extLst>
          </p:cNvPr>
          <p:cNvSpPr txBox="1"/>
          <p:nvPr/>
        </p:nvSpPr>
        <p:spPr>
          <a:xfrm>
            <a:off x="2459875" y="2124340"/>
            <a:ext cx="99132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Contains Milk</a:t>
            </a: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86339EC3-1871-39A3-7612-2742576A2B36}"/>
              </a:ext>
            </a:extLst>
          </p:cNvPr>
          <p:cNvSpPr txBox="1"/>
          <p:nvPr/>
        </p:nvSpPr>
        <p:spPr>
          <a:xfrm>
            <a:off x="4278990" y="2373571"/>
            <a:ext cx="99132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Contains Gluten</a:t>
            </a: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1729AA4C-E9B9-32B2-8D5F-26C903FCB194}"/>
              </a:ext>
            </a:extLst>
          </p:cNvPr>
          <p:cNvSpPr txBox="1"/>
          <p:nvPr/>
        </p:nvSpPr>
        <p:spPr>
          <a:xfrm>
            <a:off x="6358541" y="2149696"/>
            <a:ext cx="99132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Contains Gluten</a:t>
            </a:r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1A26E572-8AC3-A532-49E0-995418D51921}"/>
              </a:ext>
            </a:extLst>
          </p:cNvPr>
          <p:cNvSpPr txBox="1"/>
          <p:nvPr/>
        </p:nvSpPr>
        <p:spPr>
          <a:xfrm>
            <a:off x="6358381" y="2427911"/>
            <a:ext cx="99132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Contains Gluten</a:t>
            </a: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62A63809-1265-192A-AAC0-8169F776DAB8}"/>
              </a:ext>
            </a:extLst>
          </p:cNvPr>
          <p:cNvSpPr txBox="1"/>
          <p:nvPr/>
        </p:nvSpPr>
        <p:spPr>
          <a:xfrm>
            <a:off x="8427394" y="2222662"/>
            <a:ext cx="99132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Contains Gluten</a:t>
            </a:r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B0B2D6B1-8F4D-754C-EBB5-B94C2D0E252D}"/>
              </a:ext>
            </a:extLst>
          </p:cNvPr>
          <p:cNvSpPr txBox="1"/>
          <p:nvPr/>
        </p:nvSpPr>
        <p:spPr>
          <a:xfrm>
            <a:off x="8427057" y="1905399"/>
            <a:ext cx="99132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Contains Gluten</a:t>
            </a:r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0BE6BE12-67FD-BE52-4E8B-432106638A42}"/>
              </a:ext>
            </a:extLst>
          </p:cNvPr>
          <p:cNvSpPr txBox="1"/>
          <p:nvPr/>
        </p:nvSpPr>
        <p:spPr>
          <a:xfrm>
            <a:off x="10456895" y="1605653"/>
            <a:ext cx="99132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Contains Gluten</a:t>
            </a:r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4AE1FCA1-80C4-7833-8777-2C872BFC75AE}"/>
              </a:ext>
            </a:extLst>
          </p:cNvPr>
          <p:cNvSpPr txBox="1"/>
          <p:nvPr/>
        </p:nvSpPr>
        <p:spPr>
          <a:xfrm>
            <a:off x="10458372" y="2113159"/>
            <a:ext cx="99132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Contains Gluten</a:t>
            </a:r>
          </a:p>
        </p:txBody>
      </p:sp>
      <p:sp>
        <p:nvSpPr>
          <p:cNvPr id="83" name="TextBox 82">
            <a:extLst>
              <a:ext uri="{FF2B5EF4-FFF2-40B4-BE49-F238E27FC236}">
                <a16:creationId xmlns:a16="http://schemas.microsoft.com/office/drawing/2014/main" id="{121FFA94-A5B5-3301-34EC-35BC9DB719FF}"/>
              </a:ext>
            </a:extLst>
          </p:cNvPr>
          <p:cNvSpPr txBox="1"/>
          <p:nvPr/>
        </p:nvSpPr>
        <p:spPr>
          <a:xfrm>
            <a:off x="10459851" y="2407605"/>
            <a:ext cx="99132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Contains Gluten</a:t>
            </a:r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3959D50D-F4A7-611D-90B7-5C4ABDEB0D10}"/>
              </a:ext>
            </a:extLst>
          </p:cNvPr>
          <p:cNvSpPr txBox="1"/>
          <p:nvPr/>
        </p:nvSpPr>
        <p:spPr>
          <a:xfrm>
            <a:off x="2442868" y="3230211"/>
            <a:ext cx="99132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Contains Gluten</a:t>
            </a:r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id="{D906E24E-9D3B-7C3C-FD04-E6BFA7E41E0D}"/>
              </a:ext>
            </a:extLst>
          </p:cNvPr>
          <p:cNvSpPr txBox="1"/>
          <p:nvPr/>
        </p:nvSpPr>
        <p:spPr>
          <a:xfrm>
            <a:off x="2444344" y="3666696"/>
            <a:ext cx="99132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Contains Gluten</a:t>
            </a:r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722AA32A-5901-88DB-6946-A9A27ED2FEC4}"/>
              </a:ext>
            </a:extLst>
          </p:cNvPr>
          <p:cNvSpPr txBox="1"/>
          <p:nvPr/>
        </p:nvSpPr>
        <p:spPr>
          <a:xfrm>
            <a:off x="4081540" y="3015953"/>
            <a:ext cx="1463643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Contains Gluten and Egg</a:t>
            </a:r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312D76A4-8816-6AD4-111D-D8A70DB5C19E}"/>
              </a:ext>
            </a:extLst>
          </p:cNvPr>
          <p:cNvSpPr txBox="1"/>
          <p:nvPr/>
        </p:nvSpPr>
        <p:spPr>
          <a:xfrm>
            <a:off x="4081278" y="3541902"/>
            <a:ext cx="1463643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Contains Gluten and Egg</a:t>
            </a:r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A4351B03-C46B-D613-A3F3-4553FC29A872}"/>
              </a:ext>
            </a:extLst>
          </p:cNvPr>
          <p:cNvSpPr txBox="1"/>
          <p:nvPr/>
        </p:nvSpPr>
        <p:spPr>
          <a:xfrm>
            <a:off x="4081403" y="3878936"/>
            <a:ext cx="1463643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Contains Gluten and Egg</a:t>
            </a:r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CC0FC2D2-B6DA-DB73-F5CB-8A798E901AD9}"/>
              </a:ext>
            </a:extLst>
          </p:cNvPr>
          <p:cNvSpPr txBox="1"/>
          <p:nvPr/>
        </p:nvSpPr>
        <p:spPr>
          <a:xfrm>
            <a:off x="6386387" y="3506745"/>
            <a:ext cx="99132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Contains Gluten</a:t>
            </a: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6840FF03-E5BF-DB2F-7DFF-794872951459}"/>
              </a:ext>
            </a:extLst>
          </p:cNvPr>
          <p:cNvSpPr txBox="1"/>
          <p:nvPr/>
        </p:nvSpPr>
        <p:spPr>
          <a:xfrm>
            <a:off x="6174874" y="3932709"/>
            <a:ext cx="1463643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Contains Gluten and Milk</a:t>
            </a:r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3377AA0E-CD12-2C03-4DF7-C83915E54989}"/>
              </a:ext>
            </a:extLst>
          </p:cNvPr>
          <p:cNvSpPr txBox="1"/>
          <p:nvPr/>
        </p:nvSpPr>
        <p:spPr>
          <a:xfrm>
            <a:off x="8446124" y="3190038"/>
            <a:ext cx="99132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Contains Gluten</a:t>
            </a:r>
          </a:p>
        </p:txBody>
      </p:sp>
      <p:sp>
        <p:nvSpPr>
          <p:cNvPr id="97" name="TextBox 96">
            <a:extLst>
              <a:ext uri="{FF2B5EF4-FFF2-40B4-BE49-F238E27FC236}">
                <a16:creationId xmlns:a16="http://schemas.microsoft.com/office/drawing/2014/main" id="{9107044D-F25A-45B7-0A47-C71B2765D80C}"/>
              </a:ext>
            </a:extLst>
          </p:cNvPr>
          <p:cNvSpPr txBox="1"/>
          <p:nvPr/>
        </p:nvSpPr>
        <p:spPr>
          <a:xfrm>
            <a:off x="10468511" y="3210667"/>
            <a:ext cx="99132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Contains Gluten</a:t>
            </a:r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id="{85A851F8-C72E-C0E4-56EE-DEDEC2080303}"/>
              </a:ext>
            </a:extLst>
          </p:cNvPr>
          <p:cNvSpPr txBox="1"/>
          <p:nvPr/>
        </p:nvSpPr>
        <p:spPr>
          <a:xfrm>
            <a:off x="8446824" y="3850929"/>
            <a:ext cx="99132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Contains Gluten</a:t>
            </a:r>
          </a:p>
        </p:txBody>
      </p:sp>
      <p:sp>
        <p:nvSpPr>
          <p:cNvPr id="99" name="TextBox 98">
            <a:extLst>
              <a:ext uri="{FF2B5EF4-FFF2-40B4-BE49-F238E27FC236}">
                <a16:creationId xmlns:a16="http://schemas.microsoft.com/office/drawing/2014/main" id="{1E28FCDC-2757-F42F-A7DB-3C539F863D51}"/>
              </a:ext>
            </a:extLst>
          </p:cNvPr>
          <p:cNvSpPr txBox="1"/>
          <p:nvPr/>
        </p:nvSpPr>
        <p:spPr>
          <a:xfrm>
            <a:off x="8446025" y="3511703"/>
            <a:ext cx="99132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Contains Gluten</a:t>
            </a:r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3A80A159-6435-9D4D-41BF-EE9F7BBA2106}"/>
              </a:ext>
            </a:extLst>
          </p:cNvPr>
          <p:cNvSpPr txBox="1"/>
          <p:nvPr/>
        </p:nvSpPr>
        <p:spPr>
          <a:xfrm>
            <a:off x="10468511" y="3549810"/>
            <a:ext cx="99132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Contains Gluten</a:t>
            </a:r>
          </a:p>
        </p:txBody>
      </p:sp>
      <p:sp>
        <p:nvSpPr>
          <p:cNvPr id="101" name="TextBox 100">
            <a:extLst>
              <a:ext uri="{FF2B5EF4-FFF2-40B4-BE49-F238E27FC236}">
                <a16:creationId xmlns:a16="http://schemas.microsoft.com/office/drawing/2014/main" id="{3B8C824B-DD3D-0670-B754-E7BA76BB0EC6}"/>
              </a:ext>
            </a:extLst>
          </p:cNvPr>
          <p:cNvSpPr txBox="1"/>
          <p:nvPr/>
        </p:nvSpPr>
        <p:spPr>
          <a:xfrm>
            <a:off x="10467392" y="3877681"/>
            <a:ext cx="99132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Contains Gluten</a:t>
            </a:r>
          </a:p>
        </p:txBody>
      </p:sp>
      <p:sp>
        <p:nvSpPr>
          <p:cNvPr id="102" name="TextBox 101">
            <a:extLst>
              <a:ext uri="{FF2B5EF4-FFF2-40B4-BE49-F238E27FC236}">
                <a16:creationId xmlns:a16="http://schemas.microsoft.com/office/drawing/2014/main" id="{9B13C98E-C1FC-AD25-E57E-2D7FFBE54E36}"/>
              </a:ext>
            </a:extLst>
          </p:cNvPr>
          <p:cNvSpPr txBox="1"/>
          <p:nvPr/>
        </p:nvSpPr>
        <p:spPr>
          <a:xfrm>
            <a:off x="2418759" y="4650150"/>
            <a:ext cx="99132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Contains Gluten</a:t>
            </a:r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id="{94648DDB-A75D-CC42-C4C1-2B6CF40D181A}"/>
              </a:ext>
            </a:extLst>
          </p:cNvPr>
          <p:cNvSpPr txBox="1"/>
          <p:nvPr/>
        </p:nvSpPr>
        <p:spPr>
          <a:xfrm>
            <a:off x="2419570" y="5318507"/>
            <a:ext cx="99132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Contains Gluten</a:t>
            </a:r>
          </a:p>
        </p:txBody>
      </p:sp>
      <p:sp>
        <p:nvSpPr>
          <p:cNvPr id="104" name="TextBox 103">
            <a:extLst>
              <a:ext uri="{FF2B5EF4-FFF2-40B4-BE49-F238E27FC236}">
                <a16:creationId xmlns:a16="http://schemas.microsoft.com/office/drawing/2014/main" id="{F6153F71-45A6-90C0-EA2F-FD46FA5A2572}"/>
              </a:ext>
            </a:extLst>
          </p:cNvPr>
          <p:cNvSpPr txBox="1"/>
          <p:nvPr/>
        </p:nvSpPr>
        <p:spPr>
          <a:xfrm>
            <a:off x="4294290" y="4714474"/>
            <a:ext cx="99132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Contains Gluten</a:t>
            </a:r>
          </a:p>
        </p:txBody>
      </p:sp>
      <p:sp>
        <p:nvSpPr>
          <p:cNvPr id="105" name="TextBox 104">
            <a:extLst>
              <a:ext uri="{FF2B5EF4-FFF2-40B4-BE49-F238E27FC236}">
                <a16:creationId xmlns:a16="http://schemas.microsoft.com/office/drawing/2014/main" id="{3C1DDA77-32D5-EF81-30A5-951D9BDB3537}"/>
              </a:ext>
            </a:extLst>
          </p:cNvPr>
          <p:cNvSpPr txBox="1"/>
          <p:nvPr/>
        </p:nvSpPr>
        <p:spPr>
          <a:xfrm>
            <a:off x="4294030" y="5167250"/>
            <a:ext cx="99132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Contains Gluten</a:t>
            </a:r>
          </a:p>
        </p:txBody>
      </p:sp>
      <p:sp>
        <p:nvSpPr>
          <p:cNvPr id="106" name="TextBox 105">
            <a:extLst>
              <a:ext uri="{FF2B5EF4-FFF2-40B4-BE49-F238E27FC236}">
                <a16:creationId xmlns:a16="http://schemas.microsoft.com/office/drawing/2014/main" id="{7004ED46-C2C8-C1FD-9AF8-677EFA98DF35}"/>
              </a:ext>
            </a:extLst>
          </p:cNvPr>
          <p:cNvSpPr txBox="1"/>
          <p:nvPr/>
        </p:nvSpPr>
        <p:spPr>
          <a:xfrm>
            <a:off x="4080180" y="5460811"/>
            <a:ext cx="1463643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Contains Gluten and Egg</a:t>
            </a:r>
          </a:p>
        </p:txBody>
      </p:sp>
      <p:sp>
        <p:nvSpPr>
          <p:cNvPr id="107" name="TextBox 106">
            <a:extLst>
              <a:ext uri="{FF2B5EF4-FFF2-40B4-BE49-F238E27FC236}">
                <a16:creationId xmlns:a16="http://schemas.microsoft.com/office/drawing/2014/main" id="{55E36533-1E8A-7C0C-357D-BD6E07C9EE90}"/>
              </a:ext>
            </a:extLst>
          </p:cNvPr>
          <p:cNvSpPr txBox="1"/>
          <p:nvPr/>
        </p:nvSpPr>
        <p:spPr>
          <a:xfrm>
            <a:off x="6311751" y="5017416"/>
            <a:ext cx="99132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Contains Gluten</a:t>
            </a:r>
          </a:p>
        </p:txBody>
      </p:sp>
      <p:sp>
        <p:nvSpPr>
          <p:cNvPr id="108" name="TextBox 107">
            <a:extLst>
              <a:ext uri="{FF2B5EF4-FFF2-40B4-BE49-F238E27FC236}">
                <a16:creationId xmlns:a16="http://schemas.microsoft.com/office/drawing/2014/main" id="{C08C6F61-DCC8-26B4-3A03-43F35CEE15C9}"/>
              </a:ext>
            </a:extLst>
          </p:cNvPr>
          <p:cNvSpPr txBox="1"/>
          <p:nvPr/>
        </p:nvSpPr>
        <p:spPr>
          <a:xfrm>
            <a:off x="6141569" y="5470262"/>
            <a:ext cx="1463643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Contains Gluten and Egg</a:t>
            </a:r>
          </a:p>
        </p:txBody>
      </p:sp>
      <p:sp>
        <p:nvSpPr>
          <p:cNvPr id="109" name="TextBox 108">
            <a:extLst>
              <a:ext uri="{FF2B5EF4-FFF2-40B4-BE49-F238E27FC236}">
                <a16:creationId xmlns:a16="http://schemas.microsoft.com/office/drawing/2014/main" id="{4BEB9E76-F0A8-7FA4-9540-31458C630937}"/>
              </a:ext>
            </a:extLst>
          </p:cNvPr>
          <p:cNvSpPr txBox="1"/>
          <p:nvPr/>
        </p:nvSpPr>
        <p:spPr>
          <a:xfrm>
            <a:off x="8432765" y="4798305"/>
            <a:ext cx="99132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Contains Gluten</a:t>
            </a:r>
          </a:p>
        </p:txBody>
      </p:sp>
      <p:sp>
        <p:nvSpPr>
          <p:cNvPr id="110" name="TextBox 109">
            <a:extLst>
              <a:ext uri="{FF2B5EF4-FFF2-40B4-BE49-F238E27FC236}">
                <a16:creationId xmlns:a16="http://schemas.microsoft.com/office/drawing/2014/main" id="{130F7986-FEBB-D06B-5DD6-9A728BB95654}"/>
              </a:ext>
            </a:extLst>
          </p:cNvPr>
          <p:cNvSpPr txBox="1"/>
          <p:nvPr/>
        </p:nvSpPr>
        <p:spPr>
          <a:xfrm>
            <a:off x="8432765" y="5128327"/>
            <a:ext cx="99132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Contains Gluten</a:t>
            </a:r>
          </a:p>
        </p:txBody>
      </p:sp>
      <p:sp>
        <p:nvSpPr>
          <p:cNvPr id="111" name="TextBox 110">
            <a:extLst>
              <a:ext uri="{FF2B5EF4-FFF2-40B4-BE49-F238E27FC236}">
                <a16:creationId xmlns:a16="http://schemas.microsoft.com/office/drawing/2014/main" id="{B6AE1F9E-6353-03E9-CDC4-1FD3F2670946}"/>
              </a:ext>
            </a:extLst>
          </p:cNvPr>
          <p:cNvSpPr txBox="1"/>
          <p:nvPr/>
        </p:nvSpPr>
        <p:spPr>
          <a:xfrm>
            <a:off x="8507181" y="5454000"/>
            <a:ext cx="99132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Contains Milk</a:t>
            </a: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D32D08F3-3785-0BD4-E777-3781D5AF13DE}"/>
              </a:ext>
            </a:extLst>
          </p:cNvPr>
          <p:cNvSpPr txBox="1"/>
          <p:nvPr/>
        </p:nvSpPr>
        <p:spPr>
          <a:xfrm>
            <a:off x="10502851" y="4559110"/>
            <a:ext cx="99132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Contains Gluten</a:t>
            </a:r>
          </a:p>
        </p:txBody>
      </p:sp>
      <p:sp>
        <p:nvSpPr>
          <p:cNvPr id="113" name="TextBox 112">
            <a:extLst>
              <a:ext uri="{FF2B5EF4-FFF2-40B4-BE49-F238E27FC236}">
                <a16:creationId xmlns:a16="http://schemas.microsoft.com/office/drawing/2014/main" id="{A21A2983-ABBC-06AA-FC14-E5568B7077D5}"/>
              </a:ext>
            </a:extLst>
          </p:cNvPr>
          <p:cNvSpPr txBox="1"/>
          <p:nvPr/>
        </p:nvSpPr>
        <p:spPr>
          <a:xfrm>
            <a:off x="10500404" y="5066869"/>
            <a:ext cx="99132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Contains Gluten</a:t>
            </a:r>
          </a:p>
        </p:txBody>
      </p:sp>
      <p:sp>
        <p:nvSpPr>
          <p:cNvPr id="114" name="TextBox 113">
            <a:extLst>
              <a:ext uri="{FF2B5EF4-FFF2-40B4-BE49-F238E27FC236}">
                <a16:creationId xmlns:a16="http://schemas.microsoft.com/office/drawing/2014/main" id="{E3A4CA53-B4A6-8387-4703-09B671840987}"/>
              </a:ext>
            </a:extLst>
          </p:cNvPr>
          <p:cNvSpPr txBox="1"/>
          <p:nvPr/>
        </p:nvSpPr>
        <p:spPr>
          <a:xfrm>
            <a:off x="10499409" y="5384189"/>
            <a:ext cx="99132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Contains Gluten</a:t>
            </a:r>
          </a:p>
        </p:txBody>
      </p:sp>
      <p:sp>
        <p:nvSpPr>
          <p:cNvPr id="119" name="Arrow: Pentagon 118">
            <a:extLst>
              <a:ext uri="{FF2B5EF4-FFF2-40B4-BE49-F238E27FC236}">
                <a16:creationId xmlns:a16="http://schemas.microsoft.com/office/drawing/2014/main" id="{7324B5C0-89D9-06D0-0E4B-53D40934F446}"/>
              </a:ext>
            </a:extLst>
          </p:cNvPr>
          <p:cNvSpPr/>
          <p:nvPr/>
        </p:nvSpPr>
        <p:spPr>
          <a:xfrm>
            <a:off x="355315" y="2943874"/>
            <a:ext cx="1603914" cy="873748"/>
          </a:xfrm>
          <a:prstGeom prst="homePlate">
            <a:avLst>
              <a:gd name="adj" fmla="val 14208"/>
            </a:avLst>
          </a:prstGeom>
          <a:solidFill>
            <a:srgbClr val="CDDB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16" name="TextBox 6">
            <a:extLst>
              <a:ext uri="{FF2B5EF4-FFF2-40B4-BE49-F238E27FC236}">
                <a16:creationId xmlns:a16="http://schemas.microsoft.com/office/drawing/2014/main" id="{FA756A38-1306-3F67-117D-9E0016754C77}"/>
              </a:ext>
            </a:extLst>
          </p:cNvPr>
          <p:cNvSpPr txBox="1"/>
          <p:nvPr/>
        </p:nvSpPr>
        <p:spPr>
          <a:xfrm>
            <a:off x="335936" y="3011331"/>
            <a:ext cx="1587233" cy="800787"/>
          </a:xfrm>
          <a:prstGeom prst="rect">
            <a:avLst/>
          </a:prstGeom>
          <a:noFill/>
          <a:ln w="28575"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 anchor="t">
            <a:noAutofit/>
          </a:bodyPr>
          <a:lstStyle/>
          <a:p>
            <a:pPr algn="ctr">
              <a:spcAft>
                <a:spcPts val="1200"/>
              </a:spcAft>
            </a:pPr>
            <a:r>
              <a:rPr lang="en-GB" sz="1200" b="1" kern="1200" dirty="0">
                <a:solidFill>
                  <a:srgbClr val="031E4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Week 2</a:t>
            </a:r>
            <a:br>
              <a:rPr lang="en-GB" sz="1200" b="1" kern="1200" dirty="0">
                <a:solidFill>
                  <a:srgbClr val="031E4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lang="en-GB" sz="1200" b="1" kern="1200" dirty="0">
                <a:solidFill>
                  <a:srgbClr val="031E4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20/04/26  11/05/26  08/06/26  29/06/26</a:t>
            </a:r>
            <a:br>
              <a:rPr lang="en-GB" sz="1000" b="1" dirty="0">
                <a:solidFill>
                  <a:srgbClr val="031E4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endParaRPr lang="en-GB" sz="1000" b="1" dirty="0">
              <a:solidFill>
                <a:srgbClr val="031E43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20" name="Arrow: Pentagon 119">
            <a:extLst>
              <a:ext uri="{FF2B5EF4-FFF2-40B4-BE49-F238E27FC236}">
                <a16:creationId xmlns:a16="http://schemas.microsoft.com/office/drawing/2014/main" id="{FB6B1A67-3C9B-D5E1-0120-609F9CBA3842}"/>
              </a:ext>
            </a:extLst>
          </p:cNvPr>
          <p:cNvSpPr/>
          <p:nvPr/>
        </p:nvSpPr>
        <p:spPr>
          <a:xfrm>
            <a:off x="356727" y="4471218"/>
            <a:ext cx="1603914" cy="873748"/>
          </a:xfrm>
          <a:prstGeom prst="homePlate">
            <a:avLst>
              <a:gd name="adj" fmla="val 14208"/>
            </a:avLst>
          </a:prstGeom>
          <a:solidFill>
            <a:srgbClr val="CDDB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18" name="TextBox 6">
            <a:extLst>
              <a:ext uri="{FF2B5EF4-FFF2-40B4-BE49-F238E27FC236}">
                <a16:creationId xmlns:a16="http://schemas.microsoft.com/office/drawing/2014/main" id="{F09378CE-7488-D846-EE05-5A78222B0D6C}"/>
              </a:ext>
            </a:extLst>
          </p:cNvPr>
          <p:cNvSpPr txBox="1"/>
          <p:nvPr/>
        </p:nvSpPr>
        <p:spPr>
          <a:xfrm>
            <a:off x="338508" y="4572655"/>
            <a:ext cx="1587233" cy="800787"/>
          </a:xfrm>
          <a:prstGeom prst="rect">
            <a:avLst/>
          </a:prstGeom>
          <a:noFill/>
          <a:ln w="28575"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 anchor="t">
            <a:noAutofit/>
          </a:bodyPr>
          <a:lstStyle/>
          <a:p>
            <a:pPr algn="ctr">
              <a:spcAft>
                <a:spcPts val="1200"/>
              </a:spcAft>
            </a:pPr>
            <a:r>
              <a:rPr lang="en-GB" sz="1200" b="1" kern="1200" dirty="0">
                <a:solidFill>
                  <a:srgbClr val="031E4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Week 3</a:t>
            </a:r>
            <a:br>
              <a:rPr lang="en-GB" sz="1200" b="1" kern="1200" dirty="0">
                <a:solidFill>
                  <a:srgbClr val="031E4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lang="en-GB" sz="1200" b="1" dirty="0">
                <a:solidFill>
                  <a:srgbClr val="031E4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27/04/26  18/05/26  15/06/26  06/07/26</a:t>
            </a:r>
            <a:br>
              <a:rPr lang="en-GB" sz="1000" b="1" dirty="0">
                <a:solidFill>
                  <a:srgbClr val="031E4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endParaRPr lang="en-GB" sz="1000" b="1" dirty="0">
              <a:solidFill>
                <a:srgbClr val="031E43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06306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ddbd15b0-2222-4542-966e-2d2a5ebf9db3" xsi:nil="true"/>
    <lcf76f155ced4ddcb4097134ff3c332f xmlns="7453fc98-49fa-42e5-9548-c8a953bbc56e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FED76B01EF09B49822AD5B4CB31B885" ma:contentTypeVersion="16" ma:contentTypeDescription="Create a new document." ma:contentTypeScope="" ma:versionID="402fb1fee6b2072287bd3519873031a4">
  <xsd:schema xmlns:xsd="http://www.w3.org/2001/XMLSchema" xmlns:xs="http://www.w3.org/2001/XMLSchema" xmlns:p="http://schemas.microsoft.com/office/2006/metadata/properties" xmlns:ns2="7453fc98-49fa-42e5-9548-c8a953bbc56e" xmlns:ns3="ddbd15b0-2222-4542-966e-2d2a5ebf9db3" targetNamespace="http://schemas.microsoft.com/office/2006/metadata/properties" ma:root="true" ma:fieldsID="f6b01f929bf433bfc268b708e0ec4194" ns2:_="" ns3:_="">
    <xsd:import namespace="7453fc98-49fa-42e5-9548-c8a953bbc56e"/>
    <xsd:import namespace="ddbd15b0-2222-4542-966e-2d2a5ebf9db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453fc98-49fa-42e5-9548-c8a953bbc56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Image Tags" ma:readOnly="false" ma:fieldId="{5cf76f15-5ced-4ddc-b409-7134ff3c332f}" ma:taxonomyMulti="true" ma:sspId="31d01cdb-71a4-421f-907f-39d932093cf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8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dbd15b0-2222-4542-966e-2d2a5ebf9db3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b66f2c56-c0a1-469d-9874-6247e70b5bd4}" ma:internalName="TaxCatchAll" ma:showField="CatchAllData" ma:web="ddbd15b0-2222-4542-966e-2d2a5ebf9db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A151ECA-678E-46EF-9B70-5939178643FB}">
  <ds:schemaRefs>
    <ds:schemaRef ds:uri="http://purl.org/dc/dcmitype/"/>
    <ds:schemaRef ds:uri="http://purl.org/dc/terms/"/>
    <ds:schemaRef ds:uri="http://purl.org/dc/elements/1.1/"/>
    <ds:schemaRef ds:uri="http://schemas.openxmlformats.org/package/2006/metadata/core-properties"/>
    <ds:schemaRef ds:uri="http://schemas.microsoft.com/office/2006/documentManagement/types"/>
    <ds:schemaRef ds:uri="http://schemas.microsoft.com/office/2006/metadata/properties"/>
    <ds:schemaRef ds:uri="http://www.w3.org/XML/1998/namespace"/>
    <ds:schemaRef ds:uri="http://schemas.microsoft.com/office/infopath/2007/PartnerControls"/>
    <ds:schemaRef ds:uri="ddbd15b0-2222-4542-966e-2d2a5ebf9db3"/>
    <ds:schemaRef ds:uri="7453fc98-49fa-42e5-9548-c8a953bbc56e"/>
  </ds:schemaRefs>
</ds:datastoreItem>
</file>

<file path=customXml/itemProps2.xml><?xml version="1.0" encoding="utf-8"?>
<ds:datastoreItem xmlns:ds="http://schemas.openxmlformats.org/officeDocument/2006/customXml" ds:itemID="{6C5C5FF7-EF69-47D6-8011-4AAED1C6D84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453fc98-49fa-42e5-9548-c8a953bbc56e"/>
    <ds:schemaRef ds:uri="ddbd15b0-2222-4542-966e-2d2a5ebf9db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5D317277-352C-4D5E-9D13-2645DDB0B4E2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7541</TotalTime>
  <Words>507</Words>
  <Application>Microsoft Office PowerPoint</Application>
  <PresentationFormat>Widescreen</PresentationFormat>
  <Paragraphs>99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 Carpenter</dc:creator>
  <cp:lastModifiedBy>A Eames</cp:lastModifiedBy>
  <cp:revision>129</cp:revision>
  <cp:lastPrinted>2026-03-04T13:37:18Z</cp:lastPrinted>
  <dcterms:created xsi:type="dcterms:W3CDTF">2021-04-20T10:26:21Z</dcterms:created>
  <dcterms:modified xsi:type="dcterms:W3CDTF">2026-03-04T14:11:27Z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0x0101007FED76B01EF09B49822AD5B4CB31B885</vt:lpwstr>
  </property>
  <property fmtid="{D5CDD505-2E9C-101B-9397-08002B2CF9AE}" pid="3" name="MediaServiceImageTags">
    <vt:lpwstr/>
  </property>
</Properties>
</file>